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3" r:id="rId4"/>
    <p:sldMasterId id="2147483664" r:id="rId5"/>
    <p:sldMasterId id="2147483677" r:id="rId6"/>
    <p:sldMasterId id="2147483686" r:id="rId7"/>
    <p:sldMasterId id="2147483695" r:id="rId8"/>
    <p:sldMasterId id="2147483704" r:id="rId9"/>
    <p:sldMasterId id="2147483713" r:id="rId10"/>
    <p:sldMasterId id="2147483722" r:id="rId11"/>
  </p:sldMasterIdLst>
  <p:notesMasterIdLst>
    <p:notesMasterId r:id="rId44"/>
  </p:notesMasterIdLst>
  <p:sldIdLst>
    <p:sldId id="343" r:id="rId12"/>
    <p:sldId id="345" r:id="rId13"/>
    <p:sldId id="358" r:id="rId14"/>
    <p:sldId id="368" r:id="rId15"/>
    <p:sldId id="307" r:id="rId16"/>
    <p:sldId id="306" r:id="rId17"/>
    <p:sldId id="308" r:id="rId18"/>
    <p:sldId id="389" r:id="rId19"/>
    <p:sldId id="395" r:id="rId20"/>
    <p:sldId id="259" r:id="rId21"/>
    <p:sldId id="260" r:id="rId22"/>
    <p:sldId id="261" r:id="rId23"/>
    <p:sldId id="262" r:id="rId24"/>
    <p:sldId id="263" r:id="rId25"/>
    <p:sldId id="264" r:id="rId26"/>
    <p:sldId id="396" r:id="rId27"/>
    <p:sldId id="265" r:id="rId28"/>
    <p:sldId id="388" r:id="rId29"/>
    <p:sldId id="394" r:id="rId30"/>
    <p:sldId id="393" r:id="rId31"/>
    <p:sldId id="387" r:id="rId32"/>
    <p:sldId id="273" r:id="rId33"/>
    <p:sldId id="272" r:id="rId34"/>
    <p:sldId id="397" r:id="rId35"/>
    <p:sldId id="280" r:id="rId36"/>
    <p:sldId id="390" r:id="rId37"/>
    <p:sldId id="391" r:id="rId38"/>
    <p:sldId id="291" r:id="rId39"/>
    <p:sldId id="350" r:id="rId40"/>
    <p:sldId id="355" r:id="rId41"/>
    <p:sldId id="392" r:id="rId42"/>
    <p:sldId id="354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ontserrat" panose="020B0604020202020204" charset="0"/>
      <p:regular r:id="rId49"/>
      <p:bold r:id="rId50"/>
      <p:italic r:id="rId51"/>
      <p:boldItalic r:id="rId52"/>
    </p:embeddedFont>
    <p:embeddedFont>
      <p:font typeface="TCCC-UnityHeadline" panose="020B0505030303020204" pitchFamily="34" charset="0"/>
      <p:regular r:id="rId53"/>
      <p:bold r:id="rId54"/>
    </p:embeddedFont>
    <p:embeddedFont>
      <p:font typeface="TCCC-UnityText" panose="020B0505030303020204" pitchFamily="34" charset="0"/>
      <p:regular r:id="rId55"/>
      <p:bold r:id="rId5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DA0"/>
    <a:srgbClr val="CC3333"/>
    <a:srgbClr val="F2F2F2"/>
    <a:srgbClr val="FBB03B"/>
    <a:srgbClr val="D0D3D4"/>
    <a:srgbClr val="00A99D"/>
    <a:srgbClr val="434343"/>
    <a:srgbClr val="5F5F5F"/>
    <a:srgbClr val="F15A24"/>
    <a:srgbClr val="29A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76312C-EFDF-466C-8572-3E8EFA698D09}" v="124" dt="2020-12-22T16:38:13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10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Costa" userId="22236329-715e-4697-866f-7b51a35c053a" providerId="ADAL" clId="{B7263C2B-23B6-475D-9AE7-3E637D882A0B}"/>
    <pc:docChg chg="addSld modSld">
      <pc:chgData name="Patricia Costa" userId="22236329-715e-4697-866f-7b51a35c053a" providerId="ADAL" clId="{B7263C2B-23B6-475D-9AE7-3E637D882A0B}" dt="2020-12-17T16:38:18.673" v="72" actId="113"/>
      <pc:docMkLst>
        <pc:docMk/>
      </pc:docMkLst>
      <pc:sldChg chg="modSp mod">
        <pc:chgData name="Patricia Costa" userId="22236329-715e-4697-866f-7b51a35c053a" providerId="ADAL" clId="{B7263C2B-23B6-475D-9AE7-3E637D882A0B}" dt="2020-12-16T14:53:02.509" v="39" actId="20577"/>
        <pc:sldMkLst>
          <pc:docMk/>
          <pc:sldMk cId="194730798" sldId="308"/>
        </pc:sldMkLst>
        <pc:spChg chg="mod">
          <ac:chgData name="Patricia Costa" userId="22236329-715e-4697-866f-7b51a35c053a" providerId="ADAL" clId="{B7263C2B-23B6-475D-9AE7-3E637D882A0B}" dt="2020-12-16T14:53:02.509" v="39" actId="20577"/>
          <ac:spMkLst>
            <pc:docMk/>
            <pc:sldMk cId="194730798" sldId="308"/>
            <ac:spMk id="16" creationId="{1AF3DC43-1A89-4513-AB63-A69A21069AEA}"/>
          </ac:spMkLst>
        </pc:spChg>
      </pc:sldChg>
      <pc:sldChg chg="modSp mod modTransition">
        <pc:chgData name="Patricia Costa" userId="22236329-715e-4697-866f-7b51a35c053a" providerId="ADAL" clId="{B7263C2B-23B6-475D-9AE7-3E637D882A0B}" dt="2020-12-17T16:37:06.475" v="66" actId="14100"/>
        <pc:sldMkLst>
          <pc:docMk/>
          <pc:sldMk cId="1072854139" sldId="345"/>
        </pc:sldMkLst>
        <pc:spChg chg="mod">
          <ac:chgData name="Patricia Costa" userId="22236329-715e-4697-866f-7b51a35c053a" providerId="ADAL" clId="{B7263C2B-23B6-475D-9AE7-3E637D882A0B}" dt="2020-12-17T16:37:06.475" v="66" actId="14100"/>
          <ac:spMkLst>
            <pc:docMk/>
            <pc:sldMk cId="1072854139" sldId="345"/>
            <ac:spMk id="3" creationId="{49D204B0-9120-4DC0-8216-6F8B0167BD3B}"/>
          </ac:spMkLst>
        </pc:spChg>
      </pc:sldChg>
      <pc:sldChg chg="modTransition">
        <pc:chgData name="Patricia Costa" userId="22236329-715e-4697-866f-7b51a35c053a" providerId="ADAL" clId="{B7263C2B-23B6-475D-9AE7-3E637D882A0B}" dt="2020-12-16T14:51:21.491" v="7"/>
        <pc:sldMkLst>
          <pc:docMk/>
          <pc:sldMk cId="2771121168" sldId="358"/>
        </pc:sldMkLst>
      </pc:sldChg>
      <pc:sldChg chg="mod modShow">
        <pc:chgData name="Patricia Costa" userId="22236329-715e-4697-866f-7b51a35c053a" providerId="ADAL" clId="{B7263C2B-23B6-475D-9AE7-3E637D882A0B}" dt="2020-12-17T16:36:52.008" v="43" actId="729"/>
        <pc:sldMkLst>
          <pc:docMk/>
          <pc:sldMk cId="2287614009" sldId="387"/>
        </pc:sldMkLst>
      </pc:sldChg>
      <pc:sldChg chg="mod modShow">
        <pc:chgData name="Patricia Costa" userId="22236329-715e-4697-866f-7b51a35c053a" providerId="ADAL" clId="{B7263C2B-23B6-475D-9AE7-3E637D882A0B}" dt="2020-12-17T16:36:49.689" v="42" actId="729"/>
        <pc:sldMkLst>
          <pc:docMk/>
          <pc:sldMk cId="1415653692" sldId="388"/>
        </pc:sldMkLst>
      </pc:sldChg>
      <pc:sldChg chg="modSp mod">
        <pc:chgData name="Patricia Costa" userId="22236329-715e-4697-866f-7b51a35c053a" providerId="ADAL" clId="{B7263C2B-23B6-475D-9AE7-3E637D882A0B}" dt="2020-12-16T14:53:08.444" v="40"/>
        <pc:sldMkLst>
          <pc:docMk/>
          <pc:sldMk cId="2076462063" sldId="389"/>
        </pc:sldMkLst>
        <pc:spChg chg="mod">
          <ac:chgData name="Patricia Costa" userId="22236329-715e-4697-866f-7b51a35c053a" providerId="ADAL" clId="{B7263C2B-23B6-475D-9AE7-3E637D882A0B}" dt="2020-12-16T14:53:08.444" v="40"/>
          <ac:spMkLst>
            <pc:docMk/>
            <pc:sldMk cId="2076462063" sldId="389"/>
            <ac:spMk id="15" creationId="{B45D0B4F-45C1-46C6-97D3-9C30F6CFD43A}"/>
          </ac:spMkLst>
        </pc:spChg>
      </pc:sldChg>
      <pc:sldChg chg="modSp mod">
        <pc:chgData name="Patricia Costa" userId="22236329-715e-4697-866f-7b51a35c053a" providerId="ADAL" clId="{B7263C2B-23B6-475D-9AE7-3E637D882A0B}" dt="2020-12-16T12:29:07.255" v="0" actId="403"/>
        <pc:sldMkLst>
          <pc:docMk/>
          <pc:sldMk cId="4182614852" sldId="392"/>
        </pc:sldMkLst>
        <pc:spChg chg="mod">
          <ac:chgData name="Patricia Costa" userId="22236329-715e-4697-866f-7b51a35c053a" providerId="ADAL" clId="{B7263C2B-23B6-475D-9AE7-3E637D882A0B}" dt="2020-12-16T12:29:07.255" v="0" actId="403"/>
          <ac:spMkLst>
            <pc:docMk/>
            <pc:sldMk cId="4182614852" sldId="392"/>
            <ac:spMk id="2" creationId="{1C828A65-DE63-4476-8498-11C06C9D56B7}"/>
          </ac:spMkLst>
        </pc:spChg>
      </pc:sldChg>
      <pc:sldChg chg="modSp add mod setBg">
        <pc:chgData name="Patricia Costa" userId="22236329-715e-4697-866f-7b51a35c053a" providerId="ADAL" clId="{B7263C2B-23B6-475D-9AE7-3E637D882A0B}" dt="2020-12-17T16:38:18.673" v="72" actId="113"/>
        <pc:sldMkLst>
          <pc:docMk/>
          <pc:sldMk cId="1205442358" sldId="393"/>
        </pc:sldMkLst>
        <pc:graphicFrameChg chg="mod modGraphic">
          <ac:chgData name="Patricia Costa" userId="22236329-715e-4697-866f-7b51a35c053a" providerId="ADAL" clId="{B7263C2B-23B6-475D-9AE7-3E637D882A0B}" dt="2020-12-17T16:38:18.673" v="72" actId="113"/>
          <ac:graphicFrameMkLst>
            <pc:docMk/>
            <pc:sldMk cId="1205442358" sldId="393"/>
            <ac:graphicFrameMk id="4" creationId="{7EB6C784-FAD3-409E-9927-7D8596C2167A}"/>
          </ac:graphicFrameMkLst>
        </pc:graphicFrameChg>
      </pc:sldChg>
    </pc:docChg>
  </pc:docChgLst>
  <pc:docChgLst>
    <pc:chgData name="Patricia Costa" userId="22236329-715e-4697-866f-7b51a35c053a" providerId="ADAL" clId="{8A76312C-EFDF-466C-8572-3E8EFA698D09}"/>
    <pc:docChg chg="undo custSel addSld delSld modSld sldOrd modMainMaster">
      <pc:chgData name="Patricia Costa" userId="22236329-715e-4697-866f-7b51a35c053a" providerId="ADAL" clId="{8A76312C-EFDF-466C-8572-3E8EFA698D09}" dt="2020-12-22T16:38:14.642" v="1567" actId="20577"/>
      <pc:docMkLst>
        <pc:docMk/>
      </pc:docMkLst>
      <pc:sldChg chg="add del">
        <pc:chgData name="Patricia Costa" userId="22236329-715e-4697-866f-7b51a35c053a" providerId="ADAL" clId="{8A76312C-EFDF-466C-8572-3E8EFA698D09}" dt="2020-12-21T16:55:27.836" v="1080" actId="47"/>
        <pc:sldMkLst>
          <pc:docMk/>
          <pc:sldMk cId="0" sldId="257"/>
        </pc:sldMkLst>
      </pc:sldChg>
      <pc:sldChg chg="add del">
        <pc:chgData name="Patricia Costa" userId="22236329-715e-4697-866f-7b51a35c053a" providerId="ADAL" clId="{8A76312C-EFDF-466C-8572-3E8EFA698D09}" dt="2020-12-21T16:37:34.722" v="606" actId="47"/>
        <pc:sldMkLst>
          <pc:docMk/>
          <pc:sldMk cId="0" sldId="258"/>
        </pc:sldMkLst>
      </pc:sldChg>
      <pc:sldChg chg="addSp delSp modSp add mod modClrScheme chgLayout">
        <pc:chgData name="Patricia Costa" userId="22236329-715e-4697-866f-7b51a35c053a" providerId="ADAL" clId="{8A76312C-EFDF-466C-8572-3E8EFA698D09}" dt="2020-12-22T16:34:57.017" v="1508" actId="1035"/>
        <pc:sldMkLst>
          <pc:docMk/>
          <pc:sldMk cId="0" sldId="259"/>
        </pc:sldMkLst>
        <pc:spChg chg="mod">
          <ac:chgData name="Patricia Costa" userId="22236329-715e-4697-866f-7b51a35c053a" providerId="ADAL" clId="{8A76312C-EFDF-466C-8572-3E8EFA698D09}" dt="2020-12-21T17:06:12.268" v="1318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0:16.112" v="1328" actId="403"/>
          <ac:spMkLst>
            <pc:docMk/>
            <pc:sldMk cId="0" sldId="259"/>
            <ac:spMk id="6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0:47.703" v="1347" actId="122"/>
          <ac:spMkLst>
            <pc:docMk/>
            <pc:sldMk cId="0" sldId="259"/>
            <ac:spMk id="7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2T16:34:57.017" v="1508" actId="1035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Patricia Costa" userId="22236329-715e-4697-866f-7b51a35c053a" providerId="ADAL" clId="{8A76312C-EFDF-466C-8572-3E8EFA698D09}" dt="2020-12-21T17:04:19.016" v="1281" actId="207"/>
          <ac:spMkLst>
            <pc:docMk/>
            <pc:sldMk cId="0" sldId="259"/>
            <ac:spMk id="11" creationId="{06BE21D1-3F5E-467A-9F52-439AFE205791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59"/>
            <ac:spMk id="12" creationId="{DDC557E4-C91D-4E3A-B555-E5AF46E24E2A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59"/>
            <ac:spMk id="13" creationId="{0FA0F0C8-4E79-43CE-828A-AD1F184D5A55}"/>
          </ac:spMkLst>
        </pc:spChg>
        <pc:spChg chg="add del mod ord">
          <ac:chgData name="Patricia Costa" userId="22236329-715e-4697-866f-7b51a35c053a" providerId="ADAL" clId="{8A76312C-EFDF-466C-8572-3E8EFA698D09}" dt="2020-12-21T17:05:38.914" v="1306" actId="478"/>
          <ac:spMkLst>
            <pc:docMk/>
            <pc:sldMk cId="0" sldId="259"/>
            <ac:spMk id="14" creationId="{F65087F4-DB5E-45C5-997D-38D056230237}"/>
          </ac:spMkLst>
        </pc:spChg>
        <pc:spChg chg="add del mod ord">
          <ac:chgData name="Patricia Costa" userId="22236329-715e-4697-866f-7b51a35c053a" providerId="ADAL" clId="{8A76312C-EFDF-466C-8572-3E8EFA698D09}" dt="2020-12-21T17:05:42.285" v="1307" actId="478"/>
          <ac:spMkLst>
            <pc:docMk/>
            <pc:sldMk cId="0" sldId="259"/>
            <ac:spMk id="15" creationId="{D6C0D70B-1B92-49D7-B241-84BD08373D4E}"/>
          </ac:spMkLst>
        </pc:spChg>
        <pc:picChg chg="del">
          <ac:chgData name="Patricia Costa" userId="22236329-715e-4697-866f-7b51a35c053a" providerId="ADAL" clId="{8A76312C-EFDF-466C-8572-3E8EFA698D09}" dt="2020-12-21T17:04:41.067" v="1290" actId="478"/>
          <ac:picMkLst>
            <pc:docMk/>
            <pc:sldMk cId="0" sldId="259"/>
            <ac:picMk id="2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06:12.268" v="1318" actId="1076"/>
          <ac:picMkLst>
            <pc:docMk/>
            <pc:sldMk cId="0" sldId="259"/>
            <ac:picMk id="3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10:08.258" v="1326" actId="14100"/>
          <ac:picMkLst>
            <pc:docMk/>
            <pc:sldMk cId="0" sldId="259"/>
            <ac:picMk id="5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2T16:34:45.281" v="1503" actId="1035"/>
          <ac:picMkLst>
            <pc:docMk/>
            <pc:sldMk cId="0" sldId="259"/>
            <ac:picMk id="8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7:05:01.460" v="1303" actId="478"/>
          <ac:picMkLst>
            <pc:docMk/>
            <pc:sldMk cId="0" sldId="259"/>
            <ac:picMk id="10" creationId="{00000000-0000-0000-0000-000000000000}"/>
          </ac:picMkLst>
        </pc:picChg>
      </pc:sldChg>
      <pc:sldChg chg="addSp delSp modSp add mod modClrScheme chgLayout">
        <pc:chgData name="Patricia Costa" userId="22236329-715e-4697-866f-7b51a35c053a" providerId="ADAL" clId="{8A76312C-EFDF-466C-8572-3E8EFA698D09}" dt="2020-12-22T16:36:07.804" v="1531" actId="1036"/>
        <pc:sldMkLst>
          <pc:docMk/>
          <pc:sldMk cId="0" sldId="260"/>
        </pc:sldMkLst>
        <pc:spChg chg="mod">
          <ac:chgData name="Patricia Costa" userId="22236329-715e-4697-866f-7b51a35c053a" providerId="ADAL" clId="{8A76312C-EFDF-466C-8572-3E8EFA698D09}" dt="2020-12-21T17:06:25.519" v="1319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2:24.192" v="1379" actId="403"/>
          <ac:spMkLst>
            <pc:docMk/>
            <pc:sldMk cId="0" sldId="260"/>
            <ac:spMk id="6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2T16:36:07.804" v="1531" actId="1036"/>
          <ac:spMkLst>
            <pc:docMk/>
            <pc:sldMk cId="0" sldId="260"/>
            <ac:spMk id="7" creationId="{00000000-0000-0000-0000-000000000000}"/>
          </ac:spMkLst>
        </pc:spChg>
        <pc:spChg chg="del mod">
          <ac:chgData name="Patricia Costa" userId="22236329-715e-4697-866f-7b51a35c053a" providerId="ADAL" clId="{8A76312C-EFDF-466C-8572-3E8EFA698D09}" dt="2020-12-22T16:35:51.563" v="1518" actId="478"/>
          <ac:spMkLst>
            <pc:docMk/>
            <pc:sldMk cId="0" sldId="260"/>
            <ac:spMk id="9" creationId="{00000000-0000-0000-0000-000000000000}"/>
          </ac:spMkLst>
        </pc:spChg>
        <pc:spChg chg="add del mod">
          <ac:chgData name="Patricia Costa" userId="22236329-715e-4697-866f-7b51a35c053a" providerId="ADAL" clId="{8A76312C-EFDF-466C-8572-3E8EFA698D09}" dt="2020-12-21T17:04:24.555" v="1282" actId="478"/>
          <ac:spMkLst>
            <pc:docMk/>
            <pc:sldMk cId="0" sldId="260"/>
            <ac:spMk id="12" creationId="{AEEB5C1C-0903-46DC-B8A8-0232FC4D62C6}"/>
          </ac:spMkLst>
        </pc:spChg>
        <pc:spChg chg="add mod">
          <ac:chgData name="Patricia Costa" userId="22236329-715e-4697-866f-7b51a35c053a" providerId="ADAL" clId="{8A76312C-EFDF-466C-8572-3E8EFA698D09}" dt="2020-12-21T17:04:32.781" v="1285"/>
          <ac:spMkLst>
            <pc:docMk/>
            <pc:sldMk cId="0" sldId="260"/>
            <ac:spMk id="13" creationId="{4C32126F-F579-4D34-94FF-9A68870BC2AA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0"/>
            <ac:spMk id="14" creationId="{7CEAFA31-8ED0-4E22-86AF-E215E33439D9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0"/>
            <ac:spMk id="15" creationId="{007CF62B-2AD4-41A8-83F6-C4450DCA380D}"/>
          </ac:spMkLst>
        </pc:spChg>
        <pc:spChg chg="add del mod ord">
          <ac:chgData name="Patricia Costa" userId="22236329-715e-4697-866f-7b51a35c053a" providerId="ADAL" clId="{8A76312C-EFDF-466C-8572-3E8EFA698D09}" dt="2020-12-21T17:05:45.916" v="1308" actId="478"/>
          <ac:spMkLst>
            <pc:docMk/>
            <pc:sldMk cId="0" sldId="260"/>
            <ac:spMk id="16" creationId="{E9C41CBC-D967-4021-ABCB-CDC3B6E67AD7}"/>
          </ac:spMkLst>
        </pc:spChg>
        <pc:spChg chg="add del mod ord">
          <ac:chgData name="Patricia Costa" userId="22236329-715e-4697-866f-7b51a35c053a" providerId="ADAL" clId="{8A76312C-EFDF-466C-8572-3E8EFA698D09}" dt="2020-12-21T17:05:46.452" v="1309" actId="478"/>
          <ac:spMkLst>
            <pc:docMk/>
            <pc:sldMk cId="0" sldId="260"/>
            <ac:spMk id="17" creationId="{17C32772-2CAD-459D-AD54-BF694A3882FB}"/>
          </ac:spMkLst>
        </pc:spChg>
        <pc:picChg chg="del">
          <ac:chgData name="Patricia Costa" userId="22236329-715e-4697-866f-7b51a35c053a" providerId="ADAL" clId="{8A76312C-EFDF-466C-8572-3E8EFA698D09}" dt="2020-12-21T17:04:42.878" v="1291" actId="478"/>
          <ac:picMkLst>
            <pc:docMk/>
            <pc:sldMk cId="0" sldId="260"/>
            <ac:picMk id="2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06:25.519" v="1319" actId="1076"/>
          <ac:picMkLst>
            <pc:docMk/>
            <pc:sldMk cId="0" sldId="260"/>
            <ac:picMk id="3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11:52.896" v="1370" actId="14100"/>
          <ac:picMkLst>
            <pc:docMk/>
            <pc:sldMk cId="0" sldId="260"/>
            <ac:picMk id="5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2T16:35:59.968" v="1522" actId="1076"/>
          <ac:picMkLst>
            <pc:docMk/>
            <pc:sldMk cId="0" sldId="260"/>
            <ac:picMk id="8" creationId="{00000000-0000-0000-0000-000000000000}"/>
          </ac:picMkLst>
        </pc:picChg>
        <pc:picChg chg="del mod">
          <ac:chgData name="Patricia Costa" userId="22236329-715e-4697-866f-7b51a35c053a" providerId="ADAL" clId="{8A76312C-EFDF-466C-8572-3E8EFA698D09}" dt="2020-12-22T16:35:50.238" v="1517" actId="478"/>
          <ac:picMkLst>
            <pc:docMk/>
            <pc:sldMk cId="0" sldId="260"/>
            <ac:picMk id="10" creationId="{00000000-0000-0000-0000-000000000000}"/>
          </ac:picMkLst>
        </pc:picChg>
        <pc:picChg chg="del mod">
          <ac:chgData name="Patricia Costa" userId="22236329-715e-4697-866f-7b51a35c053a" providerId="ADAL" clId="{8A76312C-EFDF-466C-8572-3E8EFA698D09}" dt="2020-12-21T17:04:59.236" v="1302" actId="478"/>
          <ac:picMkLst>
            <pc:docMk/>
            <pc:sldMk cId="0" sldId="260"/>
            <ac:picMk id="11" creationId="{00000000-0000-0000-0000-000000000000}"/>
          </ac:picMkLst>
        </pc:picChg>
      </pc:sldChg>
      <pc:sldChg chg="addSp delSp modSp add mod modClrScheme chgLayout">
        <pc:chgData name="Patricia Costa" userId="22236329-715e-4697-866f-7b51a35c053a" providerId="ADAL" clId="{8A76312C-EFDF-466C-8572-3E8EFA698D09}" dt="2020-12-21T17:15:38.279" v="1473" actId="1036"/>
        <pc:sldMkLst>
          <pc:docMk/>
          <pc:sldMk cId="0" sldId="261"/>
        </pc:sldMkLst>
        <pc:spChg chg="mod">
          <ac:chgData name="Patricia Costa" userId="22236329-715e-4697-866f-7b51a35c053a" providerId="ADAL" clId="{8A76312C-EFDF-466C-8572-3E8EFA698D09}" dt="2020-12-21T17:06:32.052" v="1320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5:38.279" v="1473" actId="1036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Patricia Costa" userId="22236329-715e-4697-866f-7b51a35c053a" providerId="ADAL" clId="{8A76312C-EFDF-466C-8572-3E8EFA698D09}" dt="2020-12-21T17:12:42.841" v="1386" actId="478"/>
          <ac:spMkLst>
            <pc:docMk/>
            <pc:sldMk cId="0" sldId="261"/>
            <ac:spMk id="7" creationId="{00000000-0000-0000-0000-000000000000}"/>
          </ac:spMkLst>
        </pc:spChg>
        <pc:spChg chg="add del mod">
          <ac:chgData name="Patricia Costa" userId="22236329-715e-4697-866f-7b51a35c053a" providerId="ADAL" clId="{8A76312C-EFDF-466C-8572-3E8EFA698D09}" dt="2020-12-21T17:04:26.180" v="1283" actId="478"/>
          <ac:spMkLst>
            <pc:docMk/>
            <pc:sldMk cId="0" sldId="261"/>
            <ac:spMk id="9" creationId="{4D912010-01D7-41CA-9DFE-B208DC98B796}"/>
          </ac:spMkLst>
        </pc:spChg>
        <pc:spChg chg="add mod">
          <ac:chgData name="Patricia Costa" userId="22236329-715e-4697-866f-7b51a35c053a" providerId="ADAL" clId="{8A76312C-EFDF-466C-8572-3E8EFA698D09}" dt="2020-12-21T17:04:33.933" v="1286"/>
          <ac:spMkLst>
            <pc:docMk/>
            <pc:sldMk cId="0" sldId="261"/>
            <ac:spMk id="10" creationId="{9212D399-44D5-4BD2-8F94-E2D0E5A6E9E8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1"/>
            <ac:spMk id="11" creationId="{9B3D7EDB-F588-4D3D-9E09-FD888FFA4DB1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1"/>
            <ac:spMk id="12" creationId="{EC7ECCEE-6B78-4B78-B2C0-818D87C7A0F2}"/>
          </ac:spMkLst>
        </pc:spChg>
        <pc:spChg chg="add del mod ord">
          <ac:chgData name="Patricia Costa" userId="22236329-715e-4697-866f-7b51a35c053a" providerId="ADAL" clId="{8A76312C-EFDF-466C-8572-3E8EFA698D09}" dt="2020-12-21T17:05:49.509" v="1310" actId="478"/>
          <ac:spMkLst>
            <pc:docMk/>
            <pc:sldMk cId="0" sldId="261"/>
            <ac:spMk id="13" creationId="{3B1BAA17-CAF6-4D26-B7A3-7947F023A3A2}"/>
          </ac:spMkLst>
        </pc:spChg>
        <pc:spChg chg="add del mod ord">
          <ac:chgData name="Patricia Costa" userId="22236329-715e-4697-866f-7b51a35c053a" providerId="ADAL" clId="{8A76312C-EFDF-466C-8572-3E8EFA698D09}" dt="2020-12-21T17:05:50.156" v="1311" actId="478"/>
          <ac:spMkLst>
            <pc:docMk/>
            <pc:sldMk cId="0" sldId="261"/>
            <ac:spMk id="14" creationId="{3BB0C65A-8FA7-4627-864A-F491700FC329}"/>
          </ac:spMkLst>
        </pc:spChg>
        <pc:spChg chg="add mod">
          <ac:chgData name="Patricia Costa" userId="22236329-715e-4697-866f-7b51a35c053a" providerId="ADAL" clId="{8A76312C-EFDF-466C-8572-3E8EFA698D09}" dt="2020-12-21T17:15:34.518" v="1466"/>
          <ac:spMkLst>
            <pc:docMk/>
            <pc:sldMk cId="0" sldId="261"/>
            <ac:spMk id="16" creationId="{0ED83336-52CD-4669-8B29-741797E28C11}"/>
          </ac:spMkLst>
        </pc:spChg>
        <pc:picChg chg="del">
          <ac:chgData name="Patricia Costa" userId="22236329-715e-4697-866f-7b51a35c053a" providerId="ADAL" clId="{8A76312C-EFDF-466C-8572-3E8EFA698D09}" dt="2020-12-21T17:04:44.515" v="1292" actId="478"/>
          <ac:picMkLst>
            <pc:docMk/>
            <pc:sldMk cId="0" sldId="261"/>
            <ac:picMk id="2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06:32.052" v="1320" actId="1076"/>
          <ac:picMkLst>
            <pc:docMk/>
            <pc:sldMk cId="0" sldId="261"/>
            <ac:picMk id="3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12:50.040" v="1390" actId="1076"/>
          <ac:picMkLst>
            <pc:docMk/>
            <pc:sldMk cId="0" sldId="261"/>
            <ac:picMk id="6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7:04:57.195" v="1300" actId="478"/>
          <ac:picMkLst>
            <pc:docMk/>
            <pc:sldMk cId="0" sldId="261"/>
            <ac:picMk id="8" creationId="{00000000-0000-0000-0000-000000000000}"/>
          </ac:picMkLst>
        </pc:picChg>
        <pc:picChg chg="add mod">
          <ac:chgData name="Patricia Costa" userId="22236329-715e-4697-866f-7b51a35c053a" providerId="ADAL" clId="{8A76312C-EFDF-466C-8572-3E8EFA698D09}" dt="2020-12-21T17:15:34.518" v="1466"/>
          <ac:picMkLst>
            <pc:docMk/>
            <pc:sldMk cId="0" sldId="261"/>
            <ac:picMk id="15" creationId="{C40D967D-D487-4923-B582-5204C371E075}"/>
          </ac:picMkLst>
        </pc:picChg>
      </pc:sldChg>
      <pc:sldChg chg="addSp delSp modSp add mod modClrScheme chgLayout">
        <pc:chgData name="Patricia Costa" userId="22236329-715e-4697-866f-7b51a35c053a" providerId="ADAL" clId="{8A76312C-EFDF-466C-8572-3E8EFA698D09}" dt="2020-12-22T16:36:28.030" v="1532" actId="14100"/>
        <pc:sldMkLst>
          <pc:docMk/>
          <pc:sldMk cId="0" sldId="262"/>
        </pc:sldMkLst>
        <pc:spChg chg="mod">
          <ac:chgData name="Patricia Costa" userId="22236329-715e-4697-866f-7b51a35c053a" providerId="ADAL" clId="{8A76312C-EFDF-466C-8572-3E8EFA698D09}" dt="2020-12-21T17:06:41.233" v="1321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3:17.091" v="1401" actId="1036"/>
          <ac:spMkLst>
            <pc:docMk/>
            <pc:sldMk cId="0" sldId="262"/>
            <ac:spMk id="6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3:11.760" v="1396" actId="403"/>
          <ac:spMkLst>
            <pc:docMk/>
            <pc:sldMk cId="0" sldId="262"/>
            <ac:spMk id="7" creationId="{00000000-0000-0000-0000-000000000000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2"/>
            <ac:spMk id="9" creationId="{42DD456F-42CA-486E-8EBF-87959477E9EB}"/>
          </ac:spMkLst>
        </pc:spChg>
        <pc:spChg chg="add del mod">
          <ac:chgData name="Patricia Costa" userId="22236329-715e-4697-866f-7b51a35c053a" providerId="ADAL" clId="{8A76312C-EFDF-466C-8572-3E8EFA698D09}" dt="2020-12-21T17:04:28.104" v="1284" actId="478"/>
          <ac:spMkLst>
            <pc:docMk/>
            <pc:sldMk cId="0" sldId="262"/>
            <ac:spMk id="11" creationId="{B00C30A1-6A48-4FA4-8322-0D4BC054771A}"/>
          </ac:spMkLst>
        </pc:spChg>
        <pc:spChg chg="add mod">
          <ac:chgData name="Patricia Costa" userId="22236329-715e-4697-866f-7b51a35c053a" providerId="ADAL" clId="{8A76312C-EFDF-466C-8572-3E8EFA698D09}" dt="2020-12-21T17:04:35.084" v="1287"/>
          <ac:spMkLst>
            <pc:docMk/>
            <pc:sldMk cId="0" sldId="262"/>
            <ac:spMk id="12" creationId="{33AFE0DF-354F-4113-A7B2-6FAA91422F1F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2"/>
            <ac:spMk id="13" creationId="{B065097F-2F50-452C-A328-C62DCCFF3027}"/>
          </ac:spMkLst>
        </pc:spChg>
        <pc:spChg chg="add del mod ord">
          <ac:chgData name="Patricia Costa" userId="22236329-715e-4697-866f-7b51a35c053a" providerId="ADAL" clId="{8A76312C-EFDF-466C-8572-3E8EFA698D09}" dt="2020-12-21T17:05:53.306" v="1312" actId="478"/>
          <ac:spMkLst>
            <pc:docMk/>
            <pc:sldMk cId="0" sldId="262"/>
            <ac:spMk id="14" creationId="{7BA01FFA-EFFF-4C37-A5AF-264BA4878CD1}"/>
          </ac:spMkLst>
        </pc:spChg>
        <pc:spChg chg="add del mod ord">
          <ac:chgData name="Patricia Costa" userId="22236329-715e-4697-866f-7b51a35c053a" providerId="ADAL" clId="{8A76312C-EFDF-466C-8572-3E8EFA698D09}" dt="2020-12-21T17:05:54.453" v="1313" actId="478"/>
          <ac:spMkLst>
            <pc:docMk/>
            <pc:sldMk cId="0" sldId="262"/>
            <ac:spMk id="15" creationId="{432A6162-9F55-419C-9D80-1DA9E78EB70B}"/>
          </ac:spMkLst>
        </pc:spChg>
        <pc:picChg chg="del">
          <ac:chgData name="Patricia Costa" userId="22236329-715e-4697-866f-7b51a35c053a" providerId="ADAL" clId="{8A76312C-EFDF-466C-8572-3E8EFA698D09}" dt="2020-12-21T17:04:46.428" v="1293" actId="478"/>
          <ac:picMkLst>
            <pc:docMk/>
            <pc:sldMk cId="0" sldId="262"/>
            <ac:picMk id="2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06:41.233" v="1321" actId="1076"/>
          <ac:picMkLst>
            <pc:docMk/>
            <pc:sldMk cId="0" sldId="262"/>
            <ac:picMk id="3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13:08.738" v="1394" actId="14100"/>
          <ac:picMkLst>
            <pc:docMk/>
            <pc:sldMk cId="0" sldId="262"/>
            <ac:picMk id="5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2T16:36:28.030" v="1532" actId="14100"/>
          <ac:picMkLst>
            <pc:docMk/>
            <pc:sldMk cId="0" sldId="262"/>
            <ac:picMk id="8" creationId="{00000000-0000-0000-0000-000000000000}"/>
          </ac:picMkLst>
        </pc:picChg>
        <pc:picChg chg="del mod">
          <ac:chgData name="Patricia Costa" userId="22236329-715e-4697-866f-7b51a35c053a" providerId="ADAL" clId="{8A76312C-EFDF-466C-8572-3E8EFA698D09}" dt="2020-12-21T17:04:55.187" v="1299" actId="478"/>
          <ac:picMkLst>
            <pc:docMk/>
            <pc:sldMk cId="0" sldId="262"/>
            <ac:picMk id="10" creationId="{00000000-0000-0000-0000-000000000000}"/>
          </ac:picMkLst>
        </pc:picChg>
      </pc:sldChg>
      <pc:sldChg chg="addSp delSp modSp add mod modClrScheme chgLayout">
        <pc:chgData name="Patricia Costa" userId="22236329-715e-4697-866f-7b51a35c053a" providerId="ADAL" clId="{8A76312C-EFDF-466C-8572-3E8EFA698D09}" dt="2020-12-21T17:13:47.119" v="1415" actId="14100"/>
        <pc:sldMkLst>
          <pc:docMk/>
          <pc:sldMk cId="0" sldId="263"/>
        </pc:sldMkLst>
        <pc:spChg chg="mod">
          <ac:chgData name="Patricia Costa" userId="22236329-715e-4697-866f-7b51a35c053a" providerId="ADAL" clId="{8A76312C-EFDF-466C-8572-3E8EFA698D09}" dt="2020-12-21T17:06:49.971" v="1322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3:33.544" v="1405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3:39.003" v="1407" actId="403"/>
          <ac:spMkLst>
            <pc:docMk/>
            <pc:sldMk cId="0" sldId="263"/>
            <ac:spMk id="7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3:47.119" v="1415" actId="14100"/>
          <ac:spMkLst>
            <pc:docMk/>
            <pc:sldMk cId="0" sldId="263"/>
            <ac:spMk id="9" creationId="{00000000-0000-0000-0000-000000000000}"/>
          </ac:spMkLst>
        </pc:spChg>
        <pc:spChg chg="add mod">
          <ac:chgData name="Patricia Costa" userId="22236329-715e-4697-866f-7b51a35c053a" providerId="ADAL" clId="{8A76312C-EFDF-466C-8572-3E8EFA698D09}" dt="2020-12-21T17:04:36.061" v="1288"/>
          <ac:spMkLst>
            <pc:docMk/>
            <pc:sldMk cId="0" sldId="263"/>
            <ac:spMk id="11" creationId="{1FBB6FA2-D5CB-483D-9A5B-23ACB1D8EA46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3"/>
            <ac:spMk id="12" creationId="{8E4A59DB-0ECE-4F7D-8F6B-98105E61CB3E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3"/>
            <ac:spMk id="13" creationId="{7CFC8349-26AF-4468-AAB4-B4230C7DD65D}"/>
          </ac:spMkLst>
        </pc:spChg>
        <pc:spChg chg="add del mod ord">
          <ac:chgData name="Patricia Costa" userId="22236329-715e-4697-866f-7b51a35c053a" providerId="ADAL" clId="{8A76312C-EFDF-466C-8572-3E8EFA698D09}" dt="2020-12-21T17:05:58.115" v="1314" actId="478"/>
          <ac:spMkLst>
            <pc:docMk/>
            <pc:sldMk cId="0" sldId="263"/>
            <ac:spMk id="14" creationId="{AA8CA187-5A69-476D-A4B2-0BB3259B6ECF}"/>
          </ac:spMkLst>
        </pc:spChg>
        <pc:spChg chg="add del mod ord">
          <ac:chgData name="Patricia Costa" userId="22236329-715e-4697-866f-7b51a35c053a" providerId="ADAL" clId="{8A76312C-EFDF-466C-8572-3E8EFA698D09}" dt="2020-12-21T17:05:59.138" v="1315" actId="478"/>
          <ac:spMkLst>
            <pc:docMk/>
            <pc:sldMk cId="0" sldId="263"/>
            <ac:spMk id="15" creationId="{1B59D0A4-E9C1-4470-B543-44B0E6E6A7C7}"/>
          </ac:spMkLst>
        </pc:spChg>
        <pc:picChg chg="del">
          <ac:chgData name="Patricia Costa" userId="22236329-715e-4697-866f-7b51a35c053a" providerId="ADAL" clId="{8A76312C-EFDF-466C-8572-3E8EFA698D09}" dt="2020-12-21T17:04:48.620" v="1294" actId="478"/>
          <ac:picMkLst>
            <pc:docMk/>
            <pc:sldMk cId="0" sldId="263"/>
            <ac:picMk id="2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06:49.971" v="1322" actId="1076"/>
          <ac:picMkLst>
            <pc:docMk/>
            <pc:sldMk cId="0" sldId="263"/>
            <ac:picMk id="3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13:28.780" v="1404" actId="14100"/>
          <ac:picMkLst>
            <pc:docMk/>
            <pc:sldMk cId="0" sldId="263"/>
            <ac:picMk id="5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13:41.794" v="1413" actId="1035"/>
          <ac:picMkLst>
            <pc:docMk/>
            <pc:sldMk cId="0" sldId="263"/>
            <ac:picMk id="8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7:04:53.259" v="1297" actId="478"/>
          <ac:picMkLst>
            <pc:docMk/>
            <pc:sldMk cId="0" sldId="263"/>
            <ac:picMk id="10" creationId="{00000000-0000-0000-0000-000000000000}"/>
          </ac:picMkLst>
        </pc:picChg>
      </pc:sldChg>
      <pc:sldChg chg="addSp delSp modSp add mod modClrScheme chgLayout">
        <pc:chgData name="Patricia Costa" userId="22236329-715e-4697-866f-7b51a35c053a" providerId="ADAL" clId="{8A76312C-EFDF-466C-8572-3E8EFA698D09}" dt="2020-12-21T17:14:51.490" v="1465" actId="14100"/>
        <pc:sldMkLst>
          <pc:docMk/>
          <pc:sldMk cId="0" sldId="264"/>
        </pc:sldMkLst>
        <pc:spChg chg="mod">
          <ac:chgData name="Patricia Costa" userId="22236329-715e-4697-866f-7b51a35c053a" providerId="ADAL" clId="{8A76312C-EFDF-466C-8572-3E8EFA698D09}" dt="2020-12-21T17:07:03.408" v="1323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4:06.423" v="1421" actId="1036"/>
          <ac:spMkLst>
            <pc:docMk/>
            <pc:sldMk cId="0" sldId="264"/>
            <ac:spMk id="6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4:17.397" v="1437" actId="403"/>
          <ac:spMkLst>
            <pc:docMk/>
            <pc:sldMk cId="0" sldId="264"/>
            <ac:spMk id="7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14:51.490" v="1465" actId="14100"/>
          <ac:spMkLst>
            <pc:docMk/>
            <pc:sldMk cId="0" sldId="264"/>
            <ac:spMk id="9" creationId="{00000000-0000-0000-0000-000000000000}"/>
          </ac:spMkLst>
        </pc:spChg>
        <pc:spChg chg="add mod">
          <ac:chgData name="Patricia Costa" userId="22236329-715e-4697-866f-7b51a35c053a" providerId="ADAL" clId="{8A76312C-EFDF-466C-8572-3E8EFA698D09}" dt="2020-12-21T17:04:37.599" v="1289"/>
          <ac:spMkLst>
            <pc:docMk/>
            <pc:sldMk cId="0" sldId="264"/>
            <ac:spMk id="11" creationId="{60283536-C10F-48F7-943D-8E590777EE49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4"/>
            <ac:spMk id="12" creationId="{3055FDCE-AC4F-4F83-AFAD-00CC6B95AA9A}"/>
          </ac:spMkLst>
        </pc:spChg>
        <pc:spChg chg="add del mod ord">
          <ac:chgData name="Patricia Costa" userId="22236329-715e-4697-866f-7b51a35c053a" providerId="ADAL" clId="{8A76312C-EFDF-466C-8572-3E8EFA698D09}" dt="2020-12-21T17:05:13.116" v="1305" actId="700"/>
          <ac:spMkLst>
            <pc:docMk/>
            <pc:sldMk cId="0" sldId="264"/>
            <ac:spMk id="13" creationId="{A341E0D6-106C-414B-9A62-F910D7CC9EED}"/>
          </ac:spMkLst>
        </pc:spChg>
        <pc:spChg chg="add del mod ord">
          <ac:chgData name="Patricia Costa" userId="22236329-715e-4697-866f-7b51a35c053a" providerId="ADAL" clId="{8A76312C-EFDF-466C-8572-3E8EFA698D09}" dt="2020-12-21T17:06:01.667" v="1316" actId="478"/>
          <ac:spMkLst>
            <pc:docMk/>
            <pc:sldMk cId="0" sldId="264"/>
            <ac:spMk id="14" creationId="{65C4100C-1407-4E5C-9B8A-B1CCFEED0C6B}"/>
          </ac:spMkLst>
        </pc:spChg>
        <pc:spChg chg="add del mod ord">
          <ac:chgData name="Patricia Costa" userId="22236329-715e-4697-866f-7b51a35c053a" providerId="ADAL" clId="{8A76312C-EFDF-466C-8572-3E8EFA698D09}" dt="2020-12-21T17:06:02.499" v="1317" actId="478"/>
          <ac:spMkLst>
            <pc:docMk/>
            <pc:sldMk cId="0" sldId="264"/>
            <ac:spMk id="15" creationId="{7E78E47E-216F-4BA9-95D9-DB01D329C28C}"/>
          </ac:spMkLst>
        </pc:spChg>
        <pc:picChg chg="del">
          <ac:chgData name="Patricia Costa" userId="22236329-715e-4697-866f-7b51a35c053a" providerId="ADAL" clId="{8A76312C-EFDF-466C-8572-3E8EFA698D09}" dt="2020-12-21T17:04:50.571" v="1295" actId="478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07:03.408" v="1323" actId="1076"/>
          <ac:picMkLst>
            <pc:docMk/>
            <pc:sldMk cId="0" sldId="264"/>
            <ac:picMk id="3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14:03.355" v="1416" actId="14100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14:20.800" v="1442" actId="1036"/>
          <ac:picMkLst>
            <pc:docMk/>
            <pc:sldMk cId="0" sldId="264"/>
            <ac:picMk id="8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7:04:51.292" v="1296" actId="478"/>
          <ac:picMkLst>
            <pc:docMk/>
            <pc:sldMk cId="0" sldId="264"/>
            <ac:picMk id="10" creationId="{00000000-0000-0000-0000-000000000000}"/>
          </ac:picMkLst>
        </pc:picChg>
      </pc:sldChg>
      <pc:sldChg chg="addSp delSp modSp add mod modClrScheme chgLayout">
        <pc:chgData name="Patricia Costa" userId="22236329-715e-4697-866f-7b51a35c053a" providerId="ADAL" clId="{8A76312C-EFDF-466C-8572-3E8EFA698D09}" dt="2020-12-21T17:01:42.981" v="1237" actId="403"/>
        <pc:sldMkLst>
          <pc:docMk/>
          <pc:sldMk cId="0" sldId="265"/>
        </pc:sldMkLst>
        <pc:spChg chg="del">
          <ac:chgData name="Patricia Costa" userId="22236329-715e-4697-866f-7b51a35c053a" providerId="ADAL" clId="{8A76312C-EFDF-466C-8572-3E8EFA698D09}" dt="2020-12-21T16:57:51.520" v="1105" actId="478"/>
          <ac:spMkLst>
            <pc:docMk/>
            <pc:sldMk cId="0" sldId="265"/>
            <ac:spMk id="4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00:59.656" v="1206" actId="1035"/>
          <ac:spMkLst>
            <pc:docMk/>
            <pc:sldMk cId="0" sldId="265"/>
            <ac:spMk id="5" creationId="{00000000-0000-0000-0000-000000000000}"/>
          </ac:spMkLst>
        </pc:spChg>
        <pc:spChg chg="del mod">
          <ac:chgData name="Patricia Costa" userId="22236329-715e-4697-866f-7b51a35c053a" providerId="ADAL" clId="{8A76312C-EFDF-466C-8572-3E8EFA698D09}" dt="2020-12-21T16:58:54.400" v="1144" actId="478"/>
          <ac:spMkLst>
            <pc:docMk/>
            <pc:sldMk cId="0" sldId="265"/>
            <ac:spMk id="7" creationId="{00000000-0000-0000-0000-000000000000}"/>
          </ac:spMkLst>
        </pc:spChg>
        <pc:spChg chg="add del mod ord">
          <ac:chgData name="Patricia Costa" userId="22236329-715e-4697-866f-7b51a35c053a" providerId="ADAL" clId="{8A76312C-EFDF-466C-8572-3E8EFA698D09}" dt="2020-12-21T16:58:04.824" v="1107" actId="700"/>
          <ac:spMkLst>
            <pc:docMk/>
            <pc:sldMk cId="0" sldId="265"/>
            <ac:spMk id="10" creationId="{84706BBD-81D4-4E56-B40D-DD4077E97986}"/>
          </ac:spMkLst>
        </pc:spChg>
        <pc:spChg chg="add del mod ord">
          <ac:chgData name="Patricia Costa" userId="22236329-715e-4697-866f-7b51a35c053a" providerId="ADAL" clId="{8A76312C-EFDF-466C-8572-3E8EFA698D09}" dt="2020-12-21T16:58:04.824" v="1107" actId="700"/>
          <ac:spMkLst>
            <pc:docMk/>
            <pc:sldMk cId="0" sldId="265"/>
            <ac:spMk id="11" creationId="{34299F4C-8F40-4168-AD78-6FFEA9B75764}"/>
          </ac:spMkLst>
        </pc:spChg>
        <pc:spChg chg="add mod ord">
          <ac:chgData name="Patricia Costa" userId="22236329-715e-4697-866f-7b51a35c053a" providerId="ADAL" clId="{8A76312C-EFDF-466C-8572-3E8EFA698D09}" dt="2020-12-21T17:01:42.981" v="1237" actId="403"/>
          <ac:spMkLst>
            <pc:docMk/>
            <pc:sldMk cId="0" sldId="265"/>
            <ac:spMk id="12" creationId="{55DF8F51-F539-4A4E-A6E3-353F32BB1E03}"/>
          </ac:spMkLst>
        </pc:spChg>
        <pc:spChg chg="add del mod ord">
          <ac:chgData name="Patricia Costa" userId="22236329-715e-4697-866f-7b51a35c053a" providerId="ADAL" clId="{8A76312C-EFDF-466C-8572-3E8EFA698D09}" dt="2020-12-21T16:58:13.807" v="1125" actId="478"/>
          <ac:spMkLst>
            <pc:docMk/>
            <pc:sldMk cId="0" sldId="265"/>
            <ac:spMk id="13" creationId="{8B5D751F-6286-4D03-B673-39FFF2712435}"/>
          </ac:spMkLst>
        </pc:spChg>
        <pc:spChg chg="add del mod ord">
          <ac:chgData name="Patricia Costa" userId="22236329-715e-4697-866f-7b51a35c053a" providerId="ADAL" clId="{8A76312C-EFDF-466C-8572-3E8EFA698D09}" dt="2020-12-21T17:01:09.324" v="1208" actId="478"/>
          <ac:spMkLst>
            <pc:docMk/>
            <pc:sldMk cId="0" sldId="265"/>
            <ac:spMk id="15" creationId="{04620C46-AB58-4CFE-8567-774C2BDBC75C}"/>
          </ac:spMkLst>
        </pc:spChg>
        <pc:spChg chg="add mod ord">
          <ac:chgData name="Patricia Costa" userId="22236329-715e-4697-866f-7b51a35c053a" providerId="ADAL" clId="{8A76312C-EFDF-466C-8572-3E8EFA698D09}" dt="2020-12-21T17:01:42.981" v="1237" actId="403"/>
          <ac:spMkLst>
            <pc:docMk/>
            <pc:sldMk cId="0" sldId="265"/>
            <ac:spMk id="16" creationId="{CA2BFEB9-50ED-4F8A-90DB-BD8992E601B5}"/>
          </ac:spMkLst>
        </pc:spChg>
        <pc:graphicFrameChg chg="mod">
          <ac:chgData name="Patricia Costa" userId="22236329-715e-4697-866f-7b51a35c053a" providerId="ADAL" clId="{8A76312C-EFDF-466C-8572-3E8EFA698D09}" dt="2020-12-21T17:01:15.688" v="1217" actId="1036"/>
          <ac:graphicFrameMkLst>
            <pc:docMk/>
            <pc:sldMk cId="0" sldId="265"/>
            <ac:graphicFrameMk id="9" creationId="{677AA531-5CB8-4229-A197-FFCDA1380B25}"/>
          </ac:graphicFrameMkLst>
        </pc:graphicFrameChg>
        <pc:picChg chg="del">
          <ac:chgData name="Patricia Costa" userId="22236329-715e-4697-866f-7b51a35c053a" providerId="ADAL" clId="{8A76312C-EFDF-466C-8572-3E8EFA698D09}" dt="2020-12-21T16:57:47.068" v="1103" actId="478"/>
          <ac:picMkLst>
            <pc:docMk/>
            <pc:sldMk cId="0" sldId="265"/>
            <ac:picMk id="2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57:43.164" v="1102" actId="478"/>
          <ac:picMkLst>
            <pc:docMk/>
            <pc:sldMk cId="0" sldId="265"/>
            <ac:picMk id="3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01:15.688" v="1217" actId="1036"/>
          <ac:picMkLst>
            <pc:docMk/>
            <pc:sldMk cId="0" sldId="265"/>
            <ac:picMk id="6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57:47.979" v="1104" actId="478"/>
          <ac:picMkLst>
            <pc:docMk/>
            <pc:sldMk cId="0" sldId="265"/>
            <ac:picMk id="8" creationId="{00000000-0000-0000-0000-000000000000}"/>
          </ac:picMkLst>
        </pc:picChg>
        <pc:picChg chg="add mod">
          <ac:chgData name="Patricia Costa" userId="22236329-715e-4697-866f-7b51a35c053a" providerId="ADAL" clId="{8A76312C-EFDF-466C-8572-3E8EFA698D09}" dt="2020-12-21T16:59:32.094" v="1153"/>
          <ac:picMkLst>
            <pc:docMk/>
            <pc:sldMk cId="0" sldId="265"/>
            <ac:picMk id="14" creationId="{1AEC9234-AB47-43F2-A9ED-ABC94504DD09}"/>
          </ac:picMkLst>
        </pc:picChg>
      </pc:sldChg>
      <pc:sldChg chg="addSp delSp modSp add mod modClrScheme chgLayout">
        <pc:chgData name="Patricia Costa" userId="22236329-715e-4697-866f-7b51a35c053a" providerId="ADAL" clId="{8A76312C-EFDF-466C-8572-3E8EFA698D09}" dt="2020-12-21T16:56:40.307" v="1099"/>
        <pc:sldMkLst>
          <pc:docMk/>
          <pc:sldMk cId="0" sldId="272"/>
        </pc:sldMkLst>
        <pc:spChg chg="del">
          <ac:chgData name="Patricia Costa" userId="22236329-715e-4697-866f-7b51a35c053a" providerId="ADAL" clId="{8A76312C-EFDF-466C-8572-3E8EFA698D09}" dt="2020-12-21T16:45:39.015" v="875" actId="478"/>
          <ac:spMkLst>
            <pc:docMk/>
            <pc:sldMk cId="0" sldId="272"/>
            <ac:spMk id="3" creationId="{00000000-0000-0000-0000-000000000000}"/>
          </ac:spMkLst>
        </pc:spChg>
        <pc:spChg chg="del">
          <ac:chgData name="Patricia Costa" userId="22236329-715e-4697-866f-7b51a35c053a" providerId="ADAL" clId="{8A76312C-EFDF-466C-8572-3E8EFA698D09}" dt="2020-12-21T16:45:38.092" v="874" actId="478"/>
          <ac:spMkLst>
            <pc:docMk/>
            <pc:sldMk cId="0" sldId="272"/>
            <ac:spMk id="5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51:53.068" v="1063" actId="1076"/>
          <ac:spMkLst>
            <pc:docMk/>
            <pc:sldMk cId="0" sldId="272"/>
            <ac:spMk id="6" creationId="{00000000-0000-0000-0000-000000000000}"/>
          </ac:spMkLst>
        </pc:spChg>
        <pc:spChg chg="del mod">
          <ac:chgData name="Patricia Costa" userId="22236329-715e-4697-866f-7b51a35c053a" providerId="ADAL" clId="{8A76312C-EFDF-466C-8572-3E8EFA698D09}" dt="2020-12-21T16:49:23.582" v="1005" actId="478"/>
          <ac:spMkLst>
            <pc:docMk/>
            <pc:sldMk cId="0" sldId="272"/>
            <ac:spMk id="7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53:54.450" v="1071" actId="13926"/>
          <ac:spMkLst>
            <pc:docMk/>
            <pc:sldMk cId="0" sldId="272"/>
            <ac:spMk id="8" creationId="{00000000-0000-0000-0000-000000000000}"/>
          </ac:spMkLst>
        </pc:spChg>
        <pc:spChg chg="add del mod ord">
          <ac:chgData name="Patricia Costa" userId="22236329-715e-4697-866f-7b51a35c053a" providerId="ADAL" clId="{8A76312C-EFDF-466C-8572-3E8EFA698D09}" dt="2020-12-21T16:56:38.325" v="1097" actId="478"/>
          <ac:spMkLst>
            <pc:docMk/>
            <pc:sldMk cId="0" sldId="272"/>
            <ac:spMk id="9" creationId="{935B7222-33AE-4F80-8C87-4D84B93F9EA4}"/>
          </ac:spMkLst>
        </pc:spChg>
        <pc:spChg chg="mod">
          <ac:chgData name="Patricia Costa" userId="22236329-715e-4697-866f-7b51a35c053a" providerId="ADAL" clId="{8A76312C-EFDF-466C-8572-3E8EFA698D09}" dt="2020-12-21T16:48:59.426" v="989" actId="1035"/>
          <ac:spMkLst>
            <pc:docMk/>
            <pc:sldMk cId="0" sldId="272"/>
            <ac:spMk id="10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51:53.068" v="1063" actId="1076"/>
          <ac:spMkLst>
            <pc:docMk/>
            <pc:sldMk cId="0" sldId="272"/>
            <ac:spMk id="11" creationId="{00000000-0000-0000-0000-000000000000}"/>
          </ac:spMkLst>
        </pc:spChg>
        <pc:spChg chg="del mod">
          <ac:chgData name="Patricia Costa" userId="22236329-715e-4697-866f-7b51a35c053a" providerId="ADAL" clId="{8A76312C-EFDF-466C-8572-3E8EFA698D09}" dt="2020-12-21T16:49:06.641" v="990" actId="478"/>
          <ac:spMkLst>
            <pc:docMk/>
            <pc:sldMk cId="0" sldId="272"/>
            <ac:spMk id="12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53:58.038" v="1072" actId="13926"/>
          <ac:spMkLst>
            <pc:docMk/>
            <pc:sldMk cId="0" sldId="272"/>
            <ac:spMk id="13" creationId="{00000000-0000-0000-0000-000000000000}"/>
          </ac:spMkLst>
        </pc:spChg>
        <pc:spChg chg="add del mod">
          <ac:chgData name="Patricia Costa" userId="22236329-715e-4697-866f-7b51a35c053a" providerId="ADAL" clId="{8A76312C-EFDF-466C-8572-3E8EFA698D09}" dt="2020-12-21T16:47:49.959" v="932"/>
          <ac:spMkLst>
            <pc:docMk/>
            <pc:sldMk cId="0" sldId="272"/>
            <ac:spMk id="17" creationId="{7BCBCBB8-E0C5-4379-B569-D88C4E942CA4}"/>
          </ac:spMkLst>
        </pc:spChg>
        <pc:spChg chg="add del mod">
          <ac:chgData name="Patricia Costa" userId="22236329-715e-4697-866f-7b51a35c053a" providerId="ADAL" clId="{8A76312C-EFDF-466C-8572-3E8EFA698D09}" dt="2020-12-21T16:47:49.959" v="932"/>
          <ac:spMkLst>
            <pc:docMk/>
            <pc:sldMk cId="0" sldId="272"/>
            <ac:spMk id="18" creationId="{19FC7046-7D76-41A1-8D46-93271AE3A9E1}"/>
          </ac:spMkLst>
        </pc:spChg>
        <pc:spChg chg="add del mod">
          <ac:chgData name="Patricia Costa" userId="22236329-715e-4697-866f-7b51a35c053a" providerId="ADAL" clId="{8A76312C-EFDF-466C-8572-3E8EFA698D09}" dt="2020-12-21T16:56:24.981" v="1091" actId="478"/>
          <ac:spMkLst>
            <pc:docMk/>
            <pc:sldMk cId="0" sldId="272"/>
            <ac:spMk id="20" creationId="{A1BBB6C9-C662-4981-9693-0862D57CA0A2}"/>
          </ac:spMkLst>
        </pc:spChg>
        <pc:spChg chg="add mod">
          <ac:chgData name="Patricia Costa" userId="22236329-715e-4697-866f-7b51a35c053a" providerId="ADAL" clId="{8A76312C-EFDF-466C-8572-3E8EFA698D09}" dt="2020-12-21T16:50:19.147" v="1036" actId="20577"/>
          <ac:spMkLst>
            <pc:docMk/>
            <pc:sldMk cId="0" sldId="272"/>
            <ac:spMk id="21" creationId="{C2537391-A028-4BDF-8822-212932DBA685}"/>
          </ac:spMkLst>
        </pc:spChg>
        <pc:spChg chg="add del mod ord">
          <ac:chgData name="Patricia Costa" userId="22236329-715e-4697-866f-7b51a35c053a" providerId="ADAL" clId="{8A76312C-EFDF-466C-8572-3E8EFA698D09}" dt="2020-12-21T16:56:39.298" v="1098" actId="478"/>
          <ac:spMkLst>
            <pc:docMk/>
            <pc:sldMk cId="0" sldId="272"/>
            <ac:spMk id="22" creationId="{CA03EB8A-B634-46F4-8ABB-603BE27E4296}"/>
          </ac:spMkLst>
        </pc:spChg>
        <pc:spChg chg="add mod">
          <ac:chgData name="Patricia Costa" userId="22236329-715e-4697-866f-7b51a35c053a" providerId="ADAL" clId="{8A76312C-EFDF-466C-8572-3E8EFA698D09}" dt="2020-12-21T16:56:40.307" v="1099"/>
          <ac:spMkLst>
            <pc:docMk/>
            <pc:sldMk cId="0" sldId="272"/>
            <ac:spMk id="24" creationId="{4282F684-1878-46F3-A9E6-32A7AA6551BA}"/>
          </ac:spMkLst>
        </pc:spChg>
        <pc:picChg chg="del">
          <ac:chgData name="Patricia Costa" userId="22236329-715e-4697-866f-7b51a35c053a" providerId="ADAL" clId="{8A76312C-EFDF-466C-8572-3E8EFA698D09}" dt="2020-12-21T16:45:36.198" v="872" actId="478"/>
          <ac:picMkLst>
            <pc:docMk/>
            <pc:sldMk cId="0" sldId="272"/>
            <ac:picMk id="2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45:37.107" v="873" actId="478"/>
          <ac:picMkLst>
            <pc:docMk/>
            <pc:sldMk cId="0" sldId="272"/>
            <ac:picMk id="4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45:39.644" v="876" actId="478"/>
          <ac:picMkLst>
            <pc:docMk/>
            <pc:sldMk cId="0" sldId="272"/>
            <ac:picMk id="14" creationId="{00000000-0000-0000-0000-000000000000}"/>
          </ac:picMkLst>
        </pc:picChg>
        <pc:picChg chg="add del mod">
          <ac:chgData name="Patricia Costa" userId="22236329-715e-4697-866f-7b51a35c053a" providerId="ADAL" clId="{8A76312C-EFDF-466C-8572-3E8EFA698D09}" dt="2020-12-21T16:47:49.959" v="932"/>
          <ac:picMkLst>
            <pc:docMk/>
            <pc:sldMk cId="0" sldId="272"/>
            <ac:picMk id="16" creationId="{C6E5BB79-DEF8-4BCB-B42D-1FAE28761F5C}"/>
          </ac:picMkLst>
        </pc:picChg>
        <pc:picChg chg="add del mod">
          <ac:chgData name="Patricia Costa" userId="22236329-715e-4697-866f-7b51a35c053a" providerId="ADAL" clId="{8A76312C-EFDF-466C-8572-3E8EFA698D09}" dt="2020-12-21T16:56:25.548" v="1092" actId="478"/>
          <ac:picMkLst>
            <pc:docMk/>
            <pc:sldMk cId="0" sldId="272"/>
            <ac:picMk id="19" creationId="{22706738-9118-4B00-8E73-993C9BF832AA}"/>
          </ac:picMkLst>
        </pc:picChg>
        <pc:picChg chg="add mod">
          <ac:chgData name="Patricia Costa" userId="22236329-715e-4697-866f-7b51a35c053a" providerId="ADAL" clId="{8A76312C-EFDF-466C-8572-3E8EFA698D09}" dt="2020-12-21T16:56:40.307" v="1099"/>
          <ac:picMkLst>
            <pc:docMk/>
            <pc:sldMk cId="0" sldId="272"/>
            <ac:picMk id="23" creationId="{BA628ADD-8F67-496B-B5CA-DB3EB723AB3C}"/>
          </ac:picMkLst>
        </pc:picChg>
        <pc:cxnChg chg="add mod">
          <ac:chgData name="Patricia Costa" userId="22236329-715e-4697-866f-7b51a35c053a" providerId="ADAL" clId="{8A76312C-EFDF-466C-8572-3E8EFA698D09}" dt="2020-12-21T16:49:32.054" v="1018" actId="1036"/>
          <ac:cxnSpMkLst>
            <pc:docMk/>
            <pc:sldMk cId="0" sldId="272"/>
            <ac:cxnSpMk id="15" creationId="{30FB2649-B08D-4F93-99FE-83E41A5F0B94}"/>
          </ac:cxnSpMkLst>
        </pc:cxnChg>
      </pc:sldChg>
      <pc:sldChg chg="addSp delSp modSp add mod modClrScheme chgLayout">
        <pc:chgData name="Patricia Costa" userId="22236329-715e-4697-866f-7b51a35c053a" providerId="ADAL" clId="{8A76312C-EFDF-466C-8572-3E8EFA698D09}" dt="2020-12-21T16:56:35.912" v="1096"/>
        <pc:sldMkLst>
          <pc:docMk/>
          <pc:sldMk cId="0" sldId="273"/>
        </pc:sldMkLst>
        <pc:spChg chg="del">
          <ac:chgData name="Patricia Costa" userId="22236329-715e-4697-866f-7b51a35c053a" providerId="ADAL" clId="{8A76312C-EFDF-466C-8572-3E8EFA698D09}" dt="2020-12-21T16:45:32.361" v="870" actId="478"/>
          <ac:spMkLst>
            <pc:docMk/>
            <pc:sldMk cId="0" sldId="273"/>
            <ac:spMk id="3" creationId="{00000000-0000-0000-0000-000000000000}"/>
          </ac:spMkLst>
        </pc:spChg>
        <pc:spChg chg="del">
          <ac:chgData name="Patricia Costa" userId="22236329-715e-4697-866f-7b51a35c053a" providerId="ADAL" clId="{8A76312C-EFDF-466C-8572-3E8EFA698D09}" dt="2020-12-21T16:45:32.361" v="870" actId="478"/>
          <ac:spMkLst>
            <pc:docMk/>
            <pc:sldMk cId="0" sldId="273"/>
            <ac:spMk id="5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51:41.787" v="1062" actId="1076"/>
          <ac:spMkLst>
            <pc:docMk/>
            <pc:sldMk cId="0" sldId="273"/>
            <ac:spMk id="6" creationId="{00000000-0000-0000-0000-000000000000}"/>
          </ac:spMkLst>
        </pc:spChg>
        <pc:spChg chg="del">
          <ac:chgData name="Patricia Costa" userId="22236329-715e-4697-866f-7b51a35c053a" providerId="ADAL" clId="{8A76312C-EFDF-466C-8572-3E8EFA698D09}" dt="2020-12-21T16:50:41.612" v="1046" actId="478"/>
          <ac:spMkLst>
            <pc:docMk/>
            <pc:sldMk cId="0" sldId="273"/>
            <ac:spMk id="7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51:41.787" v="1062" actId="1076"/>
          <ac:spMkLst>
            <pc:docMk/>
            <pc:sldMk cId="0" sldId="273"/>
            <ac:spMk id="8" creationId="{00000000-0000-0000-0000-000000000000}"/>
          </ac:spMkLst>
        </pc:spChg>
        <pc:spChg chg="add del mod ord">
          <ac:chgData name="Patricia Costa" userId="22236329-715e-4697-866f-7b51a35c053a" providerId="ADAL" clId="{8A76312C-EFDF-466C-8572-3E8EFA698D09}" dt="2020-12-21T16:56:34.476" v="1094" actId="478"/>
          <ac:spMkLst>
            <pc:docMk/>
            <pc:sldMk cId="0" sldId="273"/>
            <ac:spMk id="9" creationId="{C594B6A4-3D0C-465D-837D-964533ACEA4E}"/>
          </ac:spMkLst>
        </pc:spChg>
        <pc:spChg chg="add del mod ord">
          <ac:chgData name="Patricia Costa" userId="22236329-715e-4697-866f-7b51a35c053a" providerId="ADAL" clId="{8A76312C-EFDF-466C-8572-3E8EFA698D09}" dt="2020-12-21T16:56:35.037" v="1095" actId="478"/>
          <ac:spMkLst>
            <pc:docMk/>
            <pc:sldMk cId="0" sldId="273"/>
            <ac:spMk id="10" creationId="{C3783835-E33D-4178-ADB2-71B54C814943}"/>
          </ac:spMkLst>
        </pc:spChg>
        <pc:spChg chg="mod">
          <ac:chgData name="Patricia Costa" userId="22236329-715e-4697-866f-7b51a35c053a" providerId="ADAL" clId="{8A76312C-EFDF-466C-8572-3E8EFA698D09}" dt="2020-12-21T16:52:23.350" v="1070" actId="1036"/>
          <ac:spMkLst>
            <pc:docMk/>
            <pc:sldMk cId="0" sldId="273"/>
            <ac:spMk id="15" creationId="{B94F02A8-17C7-4E7C-9C4D-DCA8779F4E8E}"/>
          </ac:spMkLst>
        </pc:spChg>
        <pc:spChg chg="del">
          <ac:chgData name="Patricia Costa" userId="22236329-715e-4697-866f-7b51a35c053a" providerId="ADAL" clId="{8A76312C-EFDF-466C-8572-3E8EFA698D09}" dt="2020-12-21T16:50:42.700" v="1047" actId="478"/>
          <ac:spMkLst>
            <pc:docMk/>
            <pc:sldMk cId="0" sldId="273"/>
            <ac:spMk id="17" creationId="{B3BDE706-CB1D-4D4C-AEA8-8DFBDB82E9AF}"/>
          </ac:spMkLst>
        </pc:spChg>
        <pc:spChg chg="add del mod">
          <ac:chgData name="Patricia Costa" userId="22236329-715e-4697-866f-7b51a35c053a" providerId="ADAL" clId="{8A76312C-EFDF-466C-8572-3E8EFA698D09}" dt="2020-12-21T16:56:22.779" v="1090" actId="478"/>
          <ac:spMkLst>
            <pc:docMk/>
            <pc:sldMk cId="0" sldId="273"/>
            <ac:spMk id="18" creationId="{644D520B-4D3F-46EB-B848-D5030F2E9AB8}"/>
          </ac:spMkLst>
        </pc:spChg>
        <pc:spChg chg="mod">
          <ac:chgData name="Patricia Costa" userId="22236329-715e-4697-866f-7b51a35c053a" providerId="ADAL" clId="{8A76312C-EFDF-466C-8572-3E8EFA698D09}" dt="2020-12-21T16:52:17.281" v="1067" actId="1076"/>
          <ac:spMkLst>
            <pc:docMk/>
            <pc:sldMk cId="0" sldId="273"/>
            <ac:spMk id="19" creationId="{1EF35DF1-C8A9-424F-B5FB-CA55D9FD0AA3}"/>
          </ac:spMkLst>
        </pc:spChg>
        <pc:spChg chg="add mod">
          <ac:chgData name="Patricia Costa" userId="22236329-715e-4697-866f-7b51a35c053a" providerId="ADAL" clId="{8A76312C-EFDF-466C-8572-3E8EFA698D09}" dt="2020-12-21T16:50:13.204" v="1027" actId="20577"/>
          <ac:spMkLst>
            <pc:docMk/>
            <pc:sldMk cId="0" sldId="273"/>
            <ac:spMk id="20" creationId="{C8C6363A-C60D-4DD9-B479-676EF56BC747}"/>
          </ac:spMkLst>
        </pc:spChg>
        <pc:spChg chg="add mod">
          <ac:chgData name="Patricia Costa" userId="22236329-715e-4697-866f-7b51a35c053a" providerId="ADAL" clId="{8A76312C-EFDF-466C-8572-3E8EFA698D09}" dt="2020-12-21T16:56:35.912" v="1096"/>
          <ac:spMkLst>
            <pc:docMk/>
            <pc:sldMk cId="0" sldId="273"/>
            <ac:spMk id="23" creationId="{71BCEED0-2EF1-422F-8559-A10D3DBEBF74}"/>
          </ac:spMkLst>
        </pc:spChg>
        <pc:picChg chg="del mod">
          <ac:chgData name="Patricia Costa" userId="22236329-715e-4697-866f-7b51a35c053a" providerId="ADAL" clId="{8A76312C-EFDF-466C-8572-3E8EFA698D09}" dt="2020-12-21T16:45:32.361" v="870" actId="478"/>
          <ac:picMkLst>
            <pc:docMk/>
            <pc:sldMk cId="0" sldId="273"/>
            <ac:picMk id="2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45:32.361" v="870" actId="478"/>
          <ac:picMkLst>
            <pc:docMk/>
            <pc:sldMk cId="0" sldId="273"/>
            <ac:picMk id="4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45:34.241" v="871" actId="478"/>
          <ac:picMkLst>
            <pc:docMk/>
            <pc:sldMk cId="0" sldId="273"/>
            <ac:picMk id="13" creationId="{00000000-0000-0000-0000-000000000000}"/>
          </ac:picMkLst>
        </pc:picChg>
        <pc:picChg chg="add del mod">
          <ac:chgData name="Patricia Costa" userId="22236329-715e-4697-866f-7b51a35c053a" providerId="ADAL" clId="{8A76312C-EFDF-466C-8572-3E8EFA698D09}" dt="2020-12-21T16:56:21.829" v="1089" actId="478"/>
          <ac:picMkLst>
            <pc:docMk/>
            <pc:sldMk cId="0" sldId="273"/>
            <ac:picMk id="16" creationId="{29F78A96-92BC-43BA-A55B-503193B60757}"/>
          </ac:picMkLst>
        </pc:picChg>
        <pc:picChg chg="add mod">
          <ac:chgData name="Patricia Costa" userId="22236329-715e-4697-866f-7b51a35c053a" providerId="ADAL" clId="{8A76312C-EFDF-466C-8572-3E8EFA698D09}" dt="2020-12-21T16:56:35.912" v="1096"/>
          <ac:picMkLst>
            <pc:docMk/>
            <pc:sldMk cId="0" sldId="273"/>
            <ac:picMk id="22" creationId="{D03F28E0-405F-47D0-A5B3-E2E10F2B81E1}"/>
          </ac:picMkLst>
        </pc:picChg>
        <pc:cxnChg chg="add del mod">
          <ac:chgData name="Patricia Costa" userId="22236329-715e-4697-866f-7b51a35c053a" providerId="ADAL" clId="{8A76312C-EFDF-466C-8572-3E8EFA698D09}" dt="2020-12-21T16:52:06.036" v="1064" actId="478"/>
          <ac:cxnSpMkLst>
            <pc:docMk/>
            <pc:sldMk cId="0" sldId="273"/>
            <ac:cxnSpMk id="14" creationId="{B7FCB129-EF2D-4A00-86C3-A31657A930D0}"/>
          </ac:cxnSpMkLst>
        </pc:cxnChg>
        <pc:cxnChg chg="add mod">
          <ac:chgData name="Patricia Costa" userId="22236329-715e-4697-866f-7b51a35c053a" providerId="ADAL" clId="{8A76312C-EFDF-466C-8572-3E8EFA698D09}" dt="2020-12-21T16:52:10.910" v="1065"/>
          <ac:cxnSpMkLst>
            <pc:docMk/>
            <pc:sldMk cId="0" sldId="273"/>
            <ac:cxnSpMk id="21" creationId="{D44972BF-A2DC-4706-BFC6-F50DAB2DF9AB}"/>
          </ac:cxnSpMkLst>
        </pc:cxnChg>
      </pc:sldChg>
      <pc:sldChg chg="addSp delSp modSp add mod modClrScheme chgLayout">
        <pc:chgData name="Patricia Costa" userId="22236329-715e-4697-866f-7b51a35c053a" providerId="ADAL" clId="{8A76312C-EFDF-466C-8572-3E8EFA698D09}" dt="2020-12-21T17:01:57.612" v="1253" actId="403"/>
        <pc:sldMkLst>
          <pc:docMk/>
          <pc:sldMk cId="0" sldId="280"/>
        </pc:sldMkLst>
        <pc:spChg chg="del">
          <ac:chgData name="Patricia Costa" userId="22236329-715e-4697-866f-7b51a35c053a" providerId="ADAL" clId="{8A76312C-EFDF-466C-8572-3E8EFA698D09}" dt="2020-12-21T16:59:24.182" v="1151" actId="478"/>
          <ac:spMkLst>
            <pc:docMk/>
            <pc:sldMk cId="0" sldId="280"/>
            <ac:spMk id="4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7:00:24.862" v="1183" actId="2711"/>
          <ac:spMkLst>
            <pc:docMk/>
            <pc:sldMk cId="0" sldId="280"/>
            <ac:spMk id="5" creationId="{00000000-0000-0000-0000-000000000000}"/>
          </ac:spMkLst>
        </pc:spChg>
        <pc:spChg chg="add mod ord">
          <ac:chgData name="Patricia Costa" userId="22236329-715e-4697-866f-7b51a35c053a" providerId="ADAL" clId="{8A76312C-EFDF-466C-8572-3E8EFA698D09}" dt="2020-12-21T17:01:57.612" v="1253" actId="403"/>
          <ac:spMkLst>
            <pc:docMk/>
            <pc:sldMk cId="0" sldId="280"/>
            <ac:spMk id="9" creationId="{44401EC1-679C-40ED-BEDA-6E7B7A323D7A}"/>
          </ac:spMkLst>
        </pc:spChg>
        <pc:spChg chg="add del mod ord">
          <ac:chgData name="Patricia Costa" userId="22236329-715e-4697-866f-7b51a35c053a" providerId="ADAL" clId="{8A76312C-EFDF-466C-8572-3E8EFA698D09}" dt="2020-12-21T17:00:02.756" v="1169" actId="478"/>
          <ac:spMkLst>
            <pc:docMk/>
            <pc:sldMk cId="0" sldId="280"/>
            <ac:spMk id="12" creationId="{5BBC25ED-F03D-4C5F-8039-6FDE4627CF4A}"/>
          </ac:spMkLst>
        </pc:spChg>
        <pc:spChg chg="add mod ord">
          <ac:chgData name="Patricia Costa" userId="22236329-715e-4697-866f-7b51a35c053a" providerId="ADAL" clId="{8A76312C-EFDF-466C-8572-3E8EFA698D09}" dt="2020-12-21T17:01:57.612" v="1253" actId="403"/>
          <ac:spMkLst>
            <pc:docMk/>
            <pc:sldMk cId="0" sldId="280"/>
            <ac:spMk id="13" creationId="{E14D1324-7F4F-43C2-95B9-6A8AA03D0F4E}"/>
          </ac:spMkLst>
        </pc:spChg>
        <pc:graphicFrameChg chg="mod">
          <ac:chgData name="Patricia Costa" userId="22236329-715e-4697-866f-7b51a35c053a" providerId="ADAL" clId="{8A76312C-EFDF-466C-8572-3E8EFA698D09}" dt="2020-12-21T17:00:30.425" v="1196" actId="1036"/>
          <ac:graphicFrameMkLst>
            <pc:docMk/>
            <pc:sldMk cId="0" sldId="280"/>
            <ac:graphicFrameMk id="10" creationId="{71F449ED-BC2F-4035-AF07-CE4B48363F72}"/>
          </ac:graphicFrameMkLst>
        </pc:graphicFrameChg>
        <pc:picChg chg="del">
          <ac:chgData name="Patricia Costa" userId="22236329-715e-4697-866f-7b51a35c053a" providerId="ADAL" clId="{8A76312C-EFDF-466C-8572-3E8EFA698D09}" dt="2020-12-21T16:59:20.859" v="1149" actId="478"/>
          <ac:picMkLst>
            <pc:docMk/>
            <pc:sldMk cId="0" sldId="280"/>
            <ac:picMk id="2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59:22.412" v="1150" actId="478"/>
          <ac:picMkLst>
            <pc:docMk/>
            <pc:sldMk cId="0" sldId="280"/>
            <ac:picMk id="3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7:00:30.425" v="1196" actId="1036"/>
          <ac:picMkLst>
            <pc:docMk/>
            <pc:sldMk cId="0" sldId="280"/>
            <ac:picMk id="6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59:25.708" v="1152" actId="478"/>
          <ac:picMkLst>
            <pc:docMk/>
            <pc:sldMk cId="0" sldId="280"/>
            <ac:picMk id="8" creationId="{00000000-0000-0000-0000-000000000000}"/>
          </ac:picMkLst>
        </pc:picChg>
        <pc:picChg chg="add mod">
          <ac:chgData name="Patricia Costa" userId="22236329-715e-4697-866f-7b51a35c053a" providerId="ADAL" clId="{8A76312C-EFDF-466C-8572-3E8EFA698D09}" dt="2020-12-21T16:59:53.165" v="1154"/>
          <ac:picMkLst>
            <pc:docMk/>
            <pc:sldMk cId="0" sldId="280"/>
            <ac:picMk id="11" creationId="{0B260441-7C7D-4BF0-BFB7-62451EA9272A}"/>
          </ac:picMkLst>
        </pc:picChg>
      </pc:sldChg>
      <pc:sldChg chg="addSp delSp modSp add mod modClrScheme chgLayout">
        <pc:chgData name="Patricia Costa" userId="22236329-715e-4697-866f-7b51a35c053a" providerId="ADAL" clId="{8A76312C-EFDF-466C-8572-3E8EFA698D09}" dt="2020-12-21T16:56:15.788" v="1088" actId="1035"/>
        <pc:sldMkLst>
          <pc:docMk/>
          <pc:sldMk cId="0" sldId="291"/>
        </pc:sldMkLst>
        <pc:spChg chg="del mod">
          <ac:chgData name="Patricia Costa" userId="22236329-715e-4697-866f-7b51a35c053a" providerId="ADAL" clId="{8A76312C-EFDF-466C-8572-3E8EFA698D09}" dt="2020-12-21T16:45:00.606" v="853" actId="478"/>
          <ac:spMkLst>
            <pc:docMk/>
            <pc:sldMk cId="0" sldId="291"/>
            <ac:spMk id="3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56:15.788" v="1088" actId="1035"/>
          <ac:spMkLst>
            <pc:docMk/>
            <pc:sldMk cId="0" sldId="291"/>
            <ac:spMk id="5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45:04.657" v="866" actId="1035"/>
          <ac:spMkLst>
            <pc:docMk/>
            <pc:sldMk cId="0" sldId="291"/>
            <ac:spMk id="6" creationId="{00000000-0000-0000-0000-000000000000}"/>
          </ac:spMkLst>
        </pc:spChg>
        <pc:spChg chg="del mod">
          <ac:chgData name="Patricia Costa" userId="22236329-715e-4697-866f-7b51a35c053a" providerId="ADAL" clId="{8A76312C-EFDF-466C-8572-3E8EFA698D09}" dt="2020-12-21T16:50:45.873" v="1048" actId="478"/>
          <ac:spMkLst>
            <pc:docMk/>
            <pc:sldMk cId="0" sldId="291"/>
            <ac:spMk id="7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45:04.657" v="866" actId="1035"/>
          <ac:spMkLst>
            <pc:docMk/>
            <pc:sldMk cId="0" sldId="291"/>
            <ac:spMk id="9" creationId="{00000000-0000-0000-0000-000000000000}"/>
          </ac:spMkLst>
        </pc:spChg>
        <pc:spChg chg="mod">
          <ac:chgData name="Patricia Costa" userId="22236329-715e-4697-866f-7b51a35c053a" providerId="ADAL" clId="{8A76312C-EFDF-466C-8572-3E8EFA698D09}" dt="2020-12-21T16:45:04.657" v="866" actId="1035"/>
          <ac:spMkLst>
            <pc:docMk/>
            <pc:sldMk cId="0" sldId="291"/>
            <ac:spMk id="12" creationId="{E119C5D2-71AB-4020-A101-E03C3D28AC9D}"/>
          </ac:spMkLst>
        </pc:spChg>
        <pc:spChg chg="add del mod ord">
          <ac:chgData name="Patricia Costa" userId="22236329-715e-4697-866f-7b51a35c053a" providerId="ADAL" clId="{8A76312C-EFDF-466C-8572-3E8EFA698D09}" dt="2020-12-21T16:46:00.245" v="878" actId="478"/>
          <ac:spMkLst>
            <pc:docMk/>
            <pc:sldMk cId="0" sldId="291"/>
            <ac:spMk id="13" creationId="{1E3CB882-69DE-43C3-9681-990F63009198}"/>
          </ac:spMkLst>
        </pc:spChg>
        <pc:spChg chg="del mod">
          <ac:chgData name="Patricia Costa" userId="22236329-715e-4697-866f-7b51a35c053a" providerId="ADAL" clId="{8A76312C-EFDF-466C-8572-3E8EFA698D09}" dt="2020-12-21T16:50:47.713" v="1049" actId="478"/>
          <ac:spMkLst>
            <pc:docMk/>
            <pc:sldMk cId="0" sldId="291"/>
            <ac:spMk id="14" creationId="{E121971A-3375-4B5D-9BC6-5884291FD231}"/>
          </ac:spMkLst>
        </pc:spChg>
        <pc:spChg chg="add del mod ord">
          <ac:chgData name="Patricia Costa" userId="22236329-715e-4697-866f-7b51a35c053a" providerId="ADAL" clId="{8A76312C-EFDF-466C-8572-3E8EFA698D09}" dt="2020-12-21T16:46:01.468" v="879" actId="478"/>
          <ac:spMkLst>
            <pc:docMk/>
            <pc:sldMk cId="0" sldId="291"/>
            <ac:spMk id="15" creationId="{ACD1A0E8-E75B-484E-BAB6-4809A2A6886B}"/>
          </ac:spMkLst>
        </pc:spChg>
        <pc:spChg chg="mod">
          <ac:chgData name="Patricia Costa" userId="22236329-715e-4697-866f-7b51a35c053a" providerId="ADAL" clId="{8A76312C-EFDF-466C-8572-3E8EFA698D09}" dt="2020-12-21T16:45:04.657" v="866" actId="1035"/>
          <ac:spMkLst>
            <pc:docMk/>
            <pc:sldMk cId="0" sldId="291"/>
            <ac:spMk id="16" creationId="{36A905C0-3C4B-40CE-AB47-AB705EEC755D}"/>
          </ac:spMkLst>
        </pc:spChg>
        <pc:spChg chg="add mod">
          <ac:chgData name="Patricia Costa" userId="22236329-715e-4697-866f-7b51a35c053a" providerId="ADAL" clId="{8A76312C-EFDF-466C-8572-3E8EFA698D09}" dt="2020-12-21T16:50:24.503" v="1045" actId="20577"/>
          <ac:spMkLst>
            <pc:docMk/>
            <pc:sldMk cId="0" sldId="291"/>
            <ac:spMk id="17" creationId="{1AAA5312-BF8C-42DD-9966-8DAC8B90A85E}"/>
          </ac:spMkLst>
        </pc:spChg>
        <pc:spChg chg="add del mod ord">
          <ac:chgData name="Patricia Costa" userId="22236329-715e-4697-866f-7b51a35c053a" providerId="ADAL" clId="{8A76312C-EFDF-466C-8572-3E8EFA698D09}" dt="2020-12-21T16:56:10.033" v="1083" actId="478"/>
          <ac:spMkLst>
            <pc:docMk/>
            <pc:sldMk cId="0" sldId="291"/>
            <ac:spMk id="18" creationId="{C00C4AB2-E56A-42FD-89CA-C3C7B4F483C9}"/>
          </ac:spMkLst>
        </pc:spChg>
        <pc:spChg chg="add del mod ord">
          <ac:chgData name="Patricia Costa" userId="22236329-715e-4697-866f-7b51a35c053a" providerId="ADAL" clId="{8A76312C-EFDF-466C-8572-3E8EFA698D09}" dt="2020-12-21T16:56:10.875" v="1084" actId="478"/>
          <ac:spMkLst>
            <pc:docMk/>
            <pc:sldMk cId="0" sldId="291"/>
            <ac:spMk id="19" creationId="{D4495EE8-04F1-45D9-8DAF-D878F2C33B0B}"/>
          </ac:spMkLst>
        </pc:spChg>
        <pc:picChg chg="add del mod">
          <ac:chgData name="Patricia Costa" userId="22236329-715e-4697-866f-7b51a35c053a" providerId="ADAL" clId="{8A76312C-EFDF-466C-8572-3E8EFA698D09}" dt="2020-12-21T16:46:27.304" v="889" actId="478"/>
          <ac:picMkLst>
            <pc:docMk/>
            <pc:sldMk cId="0" sldId="291"/>
            <ac:picMk id="2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6:56:15.788" v="1088" actId="1035"/>
          <ac:picMkLst>
            <pc:docMk/>
            <pc:sldMk cId="0" sldId="291"/>
            <ac:picMk id="4" creationId="{00000000-0000-0000-0000-000000000000}"/>
          </ac:picMkLst>
        </pc:picChg>
        <pc:picChg chg="del">
          <ac:chgData name="Patricia Costa" userId="22236329-715e-4697-866f-7b51a35c053a" providerId="ADAL" clId="{8A76312C-EFDF-466C-8572-3E8EFA698D09}" dt="2020-12-21T16:43:26.340" v="809" actId="478"/>
          <ac:picMkLst>
            <pc:docMk/>
            <pc:sldMk cId="0" sldId="291"/>
            <ac:picMk id="10" creationId="{00000000-0000-0000-0000-000000000000}"/>
          </ac:picMkLst>
        </pc:picChg>
        <pc:picChg chg="mod">
          <ac:chgData name="Patricia Costa" userId="22236329-715e-4697-866f-7b51a35c053a" providerId="ADAL" clId="{8A76312C-EFDF-466C-8572-3E8EFA698D09}" dt="2020-12-21T16:45:04.657" v="866" actId="1035"/>
          <ac:picMkLst>
            <pc:docMk/>
            <pc:sldMk cId="0" sldId="291"/>
            <ac:picMk id="5122" creationId="{0D03E9B0-B353-4B8D-8298-1410F7C3FD01}"/>
          </ac:picMkLst>
        </pc:picChg>
        <pc:cxnChg chg="add mod">
          <ac:chgData name="Patricia Costa" userId="22236329-715e-4697-866f-7b51a35c053a" providerId="ADAL" clId="{8A76312C-EFDF-466C-8572-3E8EFA698D09}" dt="2020-12-21T16:45:04.657" v="866" actId="1035"/>
          <ac:cxnSpMkLst>
            <pc:docMk/>
            <pc:sldMk cId="0" sldId="291"/>
            <ac:cxnSpMk id="11" creationId="{2C8C41A4-EEAA-4DB5-9CE5-45D4025624AE}"/>
          </ac:cxnSpMkLst>
        </pc:cxnChg>
      </pc:sldChg>
      <pc:sldChg chg="modSp mod">
        <pc:chgData name="Patricia Costa" userId="22236329-715e-4697-866f-7b51a35c053a" providerId="ADAL" clId="{8A76312C-EFDF-466C-8572-3E8EFA698D09}" dt="2020-12-22T15:42:21.178" v="1497" actId="20577"/>
        <pc:sldMkLst>
          <pc:docMk/>
          <pc:sldMk cId="1072854139" sldId="345"/>
        </pc:sldMkLst>
        <pc:spChg chg="mod">
          <ac:chgData name="Patricia Costa" userId="22236329-715e-4697-866f-7b51a35c053a" providerId="ADAL" clId="{8A76312C-EFDF-466C-8572-3E8EFA698D09}" dt="2020-12-22T15:42:21.178" v="1497" actId="20577"/>
          <ac:spMkLst>
            <pc:docMk/>
            <pc:sldMk cId="1072854139" sldId="345"/>
            <ac:spMk id="3" creationId="{49D204B0-9120-4DC0-8216-6F8B0167BD3B}"/>
          </ac:spMkLst>
        </pc:spChg>
      </pc:sldChg>
      <pc:sldChg chg="modSp mod">
        <pc:chgData name="Patricia Costa" userId="22236329-715e-4697-866f-7b51a35c053a" providerId="ADAL" clId="{8A76312C-EFDF-466C-8572-3E8EFA698D09}" dt="2020-12-21T16:54:58.345" v="1074" actId="6549"/>
        <pc:sldMkLst>
          <pc:docMk/>
          <pc:sldMk cId="2771121168" sldId="358"/>
        </pc:sldMkLst>
        <pc:spChg chg="mod">
          <ac:chgData name="Patricia Costa" userId="22236329-715e-4697-866f-7b51a35c053a" providerId="ADAL" clId="{8A76312C-EFDF-466C-8572-3E8EFA698D09}" dt="2020-12-21T16:54:58.345" v="1074" actId="6549"/>
          <ac:spMkLst>
            <pc:docMk/>
            <pc:sldMk cId="2771121168" sldId="358"/>
            <ac:spMk id="3" creationId="{1CABE4EF-62EF-4814-B3FA-F081EF7414B8}"/>
          </ac:spMkLst>
        </pc:spChg>
      </pc:sldChg>
      <pc:sldChg chg="addSp modSp mod">
        <pc:chgData name="Patricia Costa" userId="22236329-715e-4697-866f-7b51a35c053a" providerId="ADAL" clId="{8A76312C-EFDF-466C-8572-3E8EFA698D09}" dt="2020-12-21T16:42:56.314" v="807" actId="1076"/>
        <pc:sldMkLst>
          <pc:docMk/>
          <pc:sldMk cId="2287614009" sldId="387"/>
        </pc:sldMkLst>
        <pc:spChg chg="add mod">
          <ac:chgData name="Patricia Costa" userId="22236329-715e-4697-866f-7b51a35c053a" providerId="ADAL" clId="{8A76312C-EFDF-466C-8572-3E8EFA698D09}" dt="2020-12-21T16:42:56.314" v="807" actId="1076"/>
          <ac:spMkLst>
            <pc:docMk/>
            <pc:sldMk cId="2287614009" sldId="387"/>
            <ac:spMk id="7" creationId="{C77EBCC6-99F0-4B96-91FB-83B8D9087F67}"/>
          </ac:spMkLst>
        </pc:spChg>
        <pc:graphicFrameChg chg="mod modGraphic">
          <ac:chgData name="Patricia Costa" userId="22236329-715e-4697-866f-7b51a35c053a" providerId="ADAL" clId="{8A76312C-EFDF-466C-8572-3E8EFA698D09}" dt="2020-12-21T16:10:24.662" v="520" actId="14734"/>
          <ac:graphicFrameMkLst>
            <pc:docMk/>
            <pc:sldMk cId="2287614009" sldId="387"/>
            <ac:graphicFrameMk id="4" creationId="{7EB6C784-FAD3-409E-9927-7D8596C2167A}"/>
          </ac:graphicFrameMkLst>
        </pc:graphicFrameChg>
        <pc:picChg chg="add mod">
          <ac:chgData name="Patricia Costa" userId="22236329-715e-4697-866f-7b51a35c053a" providerId="ADAL" clId="{8A76312C-EFDF-466C-8572-3E8EFA698D09}" dt="2020-12-21T16:42:56.314" v="807" actId="1076"/>
          <ac:picMkLst>
            <pc:docMk/>
            <pc:sldMk cId="2287614009" sldId="387"/>
            <ac:picMk id="6" creationId="{2CB5067F-BDE0-4DB8-8111-BE5C51843C8D}"/>
          </ac:picMkLst>
        </pc:picChg>
      </pc:sldChg>
      <pc:sldChg chg="modSp mod">
        <pc:chgData name="Patricia Costa" userId="22236329-715e-4697-866f-7b51a35c053a" providerId="ADAL" clId="{8A76312C-EFDF-466C-8572-3E8EFA698D09}" dt="2020-12-21T16:07:47.984" v="496" actId="20577"/>
        <pc:sldMkLst>
          <pc:docMk/>
          <pc:sldMk cId="1415653692" sldId="388"/>
        </pc:sldMkLst>
        <pc:spChg chg="mod">
          <ac:chgData name="Patricia Costa" userId="22236329-715e-4697-866f-7b51a35c053a" providerId="ADAL" clId="{8A76312C-EFDF-466C-8572-3E8EFA698D09}" dt="2020-12-21T14:26:50.028" v="249" actId="20577"/>
          <ac:spMkLst>
            <pc:docMk/>
            <pc:sldMk cId="1415653692" sldId="388"/>
            <ac:spMk id="19" creationId="{3F1606EF-665E-437B-A69D-E7CE0863AE0A}"/>
          </ac:spMkLst>
        </pc:spChg>
        <pc:graphicFrameChg chg="mod modGraphic">
          <ac:chgData name="Patricia Costa" userId="22236329-715e-4697-866f-7b51a35c053a" providerId="ADAL" clId="{8A76312C-EFDF-466C-8572-3E8EFA698D09}" dt="2020-12-21T16:07:47.984" v="496" actId="20577"/>
          <ac:graphicFrameMkLst>
            <pc:docMk/>
            <pc:sldMk cId="1415653692" sldId="388"/>
            <ac:graphicFrameMk id="4" creationId="{7EB6C784-FAD3-409E-9927-7D8596C2167A}"/>
          </ac:graphicFrameMkLst>
        </pc:graphicFrameChg>
      </pc:sldChg>
      <pc:sldChg chg="modSp mod modClrScheme chgLayout">
        <pc:chgData name="Patricia Costa" userId="22236329-715e-4697-866f-7b51a35c053a" providerId="ADAL" clId="{8A76312C-EFDF-466C-8572-3E8EFA698D09}" dt="2020-12-21T16:35:32.017" v="604" actId="700"/>
        <pc:sldMkLst>
          <pc:docMk/>
          <pc:sldMk cId="848778578" sldId="390"/>
        </pc:sldMkLst>
        <pc:spChg chg="mod ord">
          <ac:chgData name="Patricia Costa" userId="22236329-715e-4697-866f-7b51a35c053a" providerId="ADAL" clId="{8A76312C-EFDF-466C-8572-3E8EFA698D09}" dt="2020-12-21T16:35:32.017" v="604" actId="700"/>
          <ac:spMkLst>
            <pc:docMk/>
            <pc:sldMk cId="848778578" sldId="390"/>
            <ac:spMk id="18" creationId="{C4B4C82C-25B9-4A49-8EC3-627F5B78B67B}"/>
          </ac:spMkLst>
        </pc:spChg>
        <pc:spChg chg="mod ord">
          <ac:chgData name="Patricia Costa" userId="22236329-715e-4697-866f-7b51a35c053a" providerId="ADAL" clId="{8A76312C-EFDF-466C-8572-3E8EFA698D09}" dt="2020-12-21T16:35:32.017" v="604" actId="700"/>
          <ac:spMkLst>
            <pc:docMk/>
            <pc:sldMk cId="848778578" sldId="390"/>
            <ac:spMk id="19" creationId="{3F1606EF-665E-437B-A69D-E7CE0863AE0A}"/>
          </ac:spMkLst>
        </pc:spChg>
        <pc:graphicFrameChg chg="mod modGraphic">
          <ac:chgData name="Patricia Costa" userId="22236329-715e-4697-866f-7b51a35c053a" providerId="ADAL" clId="{8A76312C-EFDF-466C-8572-3E8EFA698D09}" dt="2020-12-21T16:18:52.363" v="547" actId="20577"/>
          <ac:graphicFrameMkLst>
            <pc:docMk/>
            <pc:sldMk cId="848778578" sldId="390"/>
            <ac:graphicFrameMk id="8" creationId="{34EF2BBC-E978-4219-B93A-77DC9620D57C}"/>
          </ac:graphicFrameMkLst>
        </pc:graphicFrameChg>
      </pc:sldChg>
      <pc:sldChg chg="addSp modSp mod modClrScheme chgLayout">
        <pc:chgData name="Patricia Costa" userId="22236329-715e-4697-866f-7b51a35c053a" providerId="ADAL" clId="{8A76312C-EFDF-466C-8572-3E8EFA698D09}" dt="2020-12-21T16:43:08.158" v="808" actId="1076"/>
        <pc:sldMkLst>
          <pc:docMk/>
          <pc:sldMk cId="1199598504" sldId="391"/>
        </pc:sldMkLst>
        <pc:spChg chg="mod ord">
          <ac:chgData name="Patricia Costa" userId="22236329-715e-4697-866f-7b51a35c053a" providerId="ADAL" clId="{8A76312C-EFDF-466C-8572-3E8EFA698D09}" dt="2020-12-21T16:35:32.017" v="604" actId="700"/>
          <ac:spMkLst>
            <pc:docMk/>
            <pc:sldMk cId="1199598504" sldId="391"/>
            <ac:spMk id="8" creationId="{7F6764EA-A28F-4B22-8232-14FA26118F8B}"/>
          </ac:spMkLst>
        </pc:spChg>
        <pc:spChg chg="add mod">
          <ac:chgData name="Patricia Costa" userId="22236329-715e-4697-866f-7b51a35c053a" providerId="ADAL" clId="{8A76312C-EFDF-466C-8572-3E8EFA698D09}" dt="2020-12-21T16:43:08.158" v="808" actId="1076"/>
          <ac:spMkLst>
            <pc:docMk/>
            <pc:sldMk cId="1199598504" sldId="391"/>
            <ac:spMk id="9" creationId="{5BF24210-310F-48E1-904A-1031AA251CFD}"/>
          </ac:spMkLst>
        </pc:spChg>
        <pc:spChg chg="mod ord">
          <ac:chgData name="Patricia Costa" userId="22236329-715e-4697-866f-7b51a35c053a" providerId="ADAL" clId="{8A76312C-EFDF-466C-8572-3E8EFA698D09}" dt="2020-12-21T16:35:32.017" v="604" actId="700"/>
          <ac:spMkLst>
            <pc:docMk/>
            <pc:sldMk cId="1199598504" sldId="391"/>
            <ac:spMk id="10" creationId="{5D53D806-F942-4BA5-AC44-70750D8ED24C}"/>
          </ac:spMkLst>
        </pc:spChg>
        <pc:graphicFrameChg chg="mod modGraphic">
          <ac:chgData name="Patricia Costa" userId="22236329-715e-4697-866f-7b51a35c053a" providerId="ADAL" clId="{8A76312C-EFDF-466C-8572-3E8EFA698D09}" dt="2020-12-21T16:35:15.691" v="603" actId="14734"/>
          <ac:graphicFrameMkLst>
            <pc:docMk/>
            <pc:sldMk cId="1199598504" sldId="391"/>
            <ac:graphicFrameMk id="4" creationId="{7EB6C784-FAD3-409E-9927-7D8596C2167A}"/>
          </ac:graphicFrameMkLst>
        </pc:graphicFrameChg>
        <pc:picChg chg="add mod">
          <ac:chgData name="Patricia Costa" userId="22236329-715e-4697-866f-7b51a35c053a" providerId="ADAL" clId="{8A76312C-EFDF-466C-8572-3E8EFA698D09}" dt="2020-12-21T16:43:08.158" v="808" actId="1076"/>
          <ac:picMkLst>
            <pc:docMk/>
            <pc:sldMk cId="1199598504" sldId="391"/>
            <ac:picMk id="7" creationId="{E1EC851E-DD7F-4C95-8547-E79810CE3D06}"/>
          </ac:picMkLst>
        </pc:picChg>
      </pc:sldChg>
      <pc:sldChg chg="modSp mod">
        <pc:chgData name="Patricia Costa" userId="22236329-715e-4697-866f-7b51a35c053a" providerId="ADAL" clId="{8A76312C-EFDF-466C-8572-3E8EFA698D09}" dt="2020-12-21T16:07:57.137" v="500"/>
        <pc:sldMkLst>
          <pc:docMk/>
          <pc:sldMk cId="1205442358" sldId="393"/>
        </pc:sldMkLst>
        <pc:spChg chg="mod">
          <ac:chgData name="Patricia Costa" userId="22236329-715e-4697-866f-7b51a35c053a" providerId="ADAL" clId="{8A76312C-EFDF-466C-8572-3E8EFA698D09}" dt="2020-12-21T14:26:58.153" v="257" actId="20577"/>
          <ac:spMkLst>
            <pc:docMk/>
            <pc:sldMk cId="1205442358" sldId="393"/>
            <ac:spMk id="19" creationId="{3F1606EF-665E-437B-A69D-E7CE0863AE0A}"/>
          </ac:spMkLst>
        </pc:spChg>
        <pc:graphicFrameChg chg="mod modGraphic">
          <ac:chgData name="Patricia Costa" userId="22236329-715e-4697-866f-7b51a35c053a" providerId="ADAL" clId="{8A76312C-EFDF-466C-8572-3E8EFA698D09}" dt="2020-12-21T16:07:57.137" v="500"/>
          <ac:graphicFrameMkLst>
            <pc:docMk/>
            <pc:sldMk cId="1205442358" sldId="393"/>
            <ac:graphicFrameMk id="4" creationId="{7EB6C784-FAD3-409E-9927-7D8596C2167A}"/>
          </ac:graphicFrameMkLst>
        </pc:graphicFrameChg>
      </pc:sldChg>
      <pc:sldChg chg="add del">
        <pc:chgData name="Patricia Costa" userId="22236329-715e-4697-866f-7b51a35c053a" providerId="ADAL" clId="{8A76312C-EFDF-466C-8572-3E8EFA698D09}" dt="2020-12-17T16:47:59.774" v="98" actId="47"/>
        <pc:sldMkLst>
          <pc:docMk/>
          <pc:sldMk cId="93902585" sldId="394"/>
        </pc:sldMkLst>
      </pc:sldChg>
      <pc:sldChg chg="modSp add mod ord">
        <pc:chgData name="Patricia Costa" userId="22236329-715e-4697-866f-7b51a35c053a" providerId="ADAL" clId="{8A76312C-EFDF-466C-8572-3E8EFA698D09}" dt="2020-12-22T16:38:14.642" v="1567" actId="20577"/>
        <pc:sldMkLst>
          <pc:docMk/>
          <pc:sldMk cId="2437273165" sldId="394"/>
        </pc:sldMkLst>
        <pc:graphicFrameChg chg="mod modGraphic">
          <ac:chgData name="Patricia Costa" userId="22236329-715e-4697-866f-7b51a35c053a" providerId="ADAL" clId="{8A76312C-EFDF-466C-8572-3E8EFA698D09}" dt="2020-12-22T16:38:14.642" v="1567" actId="20577"/>
          <ac:graphicFrameMkLst>
            <pc:docMk/>
            <pc:sldMk cId="2437273165" sldId="394"/>
            <ac:graphicFrameMk id="4" creationId="{7EB6C784-FAD3-409E-9927-7D8596C2167A}"/>
          </ac:graphicFrameMkLst>
        </pc:graphicFrameChg>
      </pc:sldChg>
      <pc:sldChg chg="add del">
        <pc:chgData name="Patricia Costa" userId="22236329-715e-4697-866f-7b51a35c053a" providerId="ADAL" clId="{8A76312C-EFDF-466C-8572-3E8EFA698D09}" dt="2020-12-21T16:37:50.511" v="608"/>
        <pc:sldMkLst>
          <pc:docMk/>
          <pc:sldMk cId="278787311" sldId="395"/>
        </pc:sldMkLst>
      </pc:sldChg>
      <pc:sldChg chg="modSp add mod">
        <pc:chgData name="Patricia Costa" userId="22236329-715e-4697-866f-7b51a35c053a" providerId="ADAL" clId="{8A76312C-EFDF-466C-8572-3E8EFA698D09}" dt="2020-12-21T16:55:30.726" v="1081" actId="20577"/>
        <pc:sldMkLst>
          <pc:docMk/>
          <pc:sldMk cId="1165356918" sldId="395"/>
        </pc:sldMkLst>
        <pc:spChg chg="mod">
          <ac:chgData name="Patricia Costa" userId="22236329-715e-4697-866f-7b51a35c053a" providerId="ADAL" clId="{8A76312C-EFDF-466C-8572-3E8EFA698D09}" dt="2020-12-21T16:55:30.726" v="1081" actId="20577"/>
          <ac:spMkLst>
            <pc:docMk/>
            <pc:sldMk cId="1165356918" sldId="395"/>
            <ac:spMk id="3" creationId="{1CABE4EF-62EF-4814-B3FA-F081EF7414B8}"/>
          </ac:spMkLst>
        </pc:spChg>
      </pc:sldChg>
      <pc:sldChg chg="modSp add mod">
        <pc:chgData name="Patricia Costa" userId="22236329-715e-4697-866f-7b51a35c053a" providerId="ADAL" clId="{8A76312C-EFDF-466C-8572-3E8EFA698D09}" dt="2020-12-21T16:40:43.837" v="782" actId="20577"/>
        <pc:sldMkLst>
          <pc:docMk/>
          <pc:sldMk cId="739607165" sldId="396"/>
        </pc:sldMkLst>
        <pc:spChg chg="mod">
          <ac:chgData name="Patricia Costa" userId="22236329-715e-4697-866f-7b51a35c053a" providerId="ADAL" clId="{8A76312C-EFDF-466C-8572-3E8EFA698D09}" dt="2020-12-21T16:40:43.837" v="782" actId="20577"/>
          <ac:spMkLst>
            <pc:docMk/>
            <pc:sldMk cId="739607165" sldId="396"/>
            <ac:spMk id="3" creationId="{1CABE4EF-62EF-4814-B3FA-F081EF7414B8}"/>
          </ac:spMkLst>
        </pc:spChg>
      </pc:sldChg>
      <pc:sldChg chg="add del">
        <pc:chgData name="Patricia Costa" userId="22236329-715e-4697-866f-7b51a35c053a" providerId="ADAL" clId="{8A76312C-EFDF-466C-8572-3E8EFA698D09}" dt="2020-12-21T16:39:44.836" v="689"/>
        <pc:sldMkLst>
          <pc:docMk/>
          <pc:sldMk cId="4035127425" sldId="396"/>
        </pc:sldMkLst>
      </pc:sldChg>
      <pc:sldChg chg="modSp add mod">
        <pc:chgData name="Patricia Costa" userId="22236329-715e-4697-866f-7b51a35c053a" providerId="ADAL" clId="{8A76312C-EFDF-466C-8572-3E8EFA698D09}" dt="2020-12-21T16:54:23.532" v="1073" actId="13926"/>
        <pc:sldMkLst>
          <pc:docMk/>
          <pc:sldMk cId="815934143" sldId="397"/>
        </pc:sldMkLst>
        <pc:spChg chg="mod">
          <ac:chgData name="Patricia Costa" userId="22236329-715e-4697-866f-7b51a35c053a" providerId="ADAL" clId="{8A76312C-EFDF-466C-8572-3E8EFA698D09}" dt="2020-12-21T16:54:23.532" v="1073" actId="13926"/>
          <ac:spMkLst>
            <pc:docMk/>
            <pc:sldMk cId="815934143" sldId="397"/>
            <ac:spMk id="3" creationId="{1CABE4EF-62EF-4814-B3FA-F081EF7414B8}"/>
          </ac:spMkLst>
        </pc:spChg>
      </pc:sldChg>
      <pc:sldChg chg="add del">
        <pc:chgData name="Patricia Costa" userId="22236329-715e-4697-866f-7b51a35c053a" providerId="ADAL" clId="{8A76312C-EFDF-466C-8572-3E8EFA698D09}" dt="2020-12-21T16:40:51.029" v="784"/>
        <pc:sldMkLst>
          <pc:docMk/>
          <pc:sldMk cId="2770385659" sldId="397"/>
        </pc:sldMkLst>
      </pc:sldChg>
      <pc:sldMasterChg chg="modSldLayout">
        <pc:chgData name="Patricia Costa" userId="22236329-715e-4697-866f-7b51a35c053a" providerId="ADAL" clId="{8A76312C-EFDF-466C-8572-3E8EFA698D09}" dt="2020-12-22T15:38:50.156" v="1477" actId="14100"/>
        <pc:sldMasterMkLst>
          <pc:docMk/>
          <pc:sldMasterMk cId="697975829" sldId="2147483664"/>
        </pc:sldMasterMkLst>
        <pc:sldLayoutChg chg="modSp mod">
          <pc:chgData name="Patricia Costa" userId="22236329-715e-4697-866f-7b51a35c053a" providerId="ADAL" clId="{8A76312C-EFDF-466C-8572-3E8EFA698D09}" dt="2020-12-22T15:38:50.156" v="1477" actId="14100"/>
          <pc:sldLayoutMkLst>
            <pc:docMk/>
            <pc:sldMasterMk cId="697975829" sldId="2147483664"/>
            <pc:sldLayoutMk cId="3063466243" sldId="2147483676"/>
          </pc:sldLayoutMkLst>
          <pc:picChg chg="mod">
            <ac:chgData name="Patricia Costa" userId="22236329-715e-4697-866f-7b51a35c053a" providerId="ADAL" clId="{8A76312C-EFDF-466C-8572-3E8EFA698D09}" dt="2020-12-22T15:38:50.156" v="1477" actId="14100"/>
            <ac:picMkLst>
              <pc:docMk/>
              <pc:sldMasterMk cId="697975829" sldId="2147483664"/>
              <pc:sldLayoutMk cId="3063466243" sldId="2147483676"/>
              <ac:picMk id="5" creationId="{4366A0AD-7F62-4918-B8CF-B55D8B9B4953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38:35.816" v="1476" actId="14100"/>
          <pc:sldLayoutMkLst>
            <pc:docMk/>
            <pc:sldMasterMk cId="697975829" sldId="2147483664"/>
            <pc:sldLayoutMk cId="3473348392" sldId="2147483741"/>
          </pc:sldLayoutMkLst>
          <pc:picChg chg="mod">
            <ac:chgData name="Patricia Costa" userId="22236329-715e-4697-866f-7b51a35c053a" providerId="ADAL" clId="{8A76312C-EFDF-466C-8572-3E8EFA698D09}" dt="2020-12-22T15:38:35.816" v="1476" actId="14100"/>
            <ac:picMkLst>
              <pc:docMk/>
              <pc:sldMasterMk cId="697975829" sldId="2147483664"/>
              <pc:sldLayoutMk cId="3473348392" sldId="2147483741"/>
              <ac:picMk id="12" creationId="{C4B5A18A-33A0-43D7-BD9C-04E8DA06A06D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38:29.001" v="1475" actId="14100"/>
          <pc:sldLayoutMkLst>
            <pc:docMk/>
            <pc:sldMasterMk cId="697975829" sldId="2147483664"/>
            <pc:sldLayoutMk cId="4038862382" sldId="2147483747"/>
          </pc:sldLayoutMkLst>
          <pc:picChg chg="mod">
            <ac:chgData name="Patricia Costa" userId="22236329-715e-4697-866f-7b51a35c053a" providerId="ADAL" clId="{8A76312C-EFDF-466C-8572-3E8EFA698D09}" dt="2020-12-22T15:38:29.001" v="1475" actId="14100"/>
            <ac:picMkLst>
              <pc:docMk/>
              <pc:sldMasterMk cId="697975829" sldId="2147483664"/>
              <pc:sldLayoutMk cId="4038862382" sldId="2147483747"/>
              <ac:picMk id="7" creationId="{6076EBEB-31D7-4EB7-8DC1-F3BD17A37906}"/>
            </ac:picMkLst>
          </pc:picChg>
        </pc:sldLayoutChg>
      </pc:sldMasterChg>
      <pc:sldMasterChg chg="modSldLayout">
        <pc:chgData name="Patricia Costa" userId="22236329-715e-4697-866f-7b51a35c053a" providerId="ADAL" clId="{8A76312C-EFDF-466C-8572-3E8EFA698D09}" dt="2020-12-22T15:39:04.130" v="1479" actId="14100"/>
        <pc:sldMasterMkLst>
          <pc:docMk/>
          <pc:sldMasterMk cId="3361183411" sldId="2147483677"/>
        </pc:sldMasterMkLst>
        <pc:sldLayoutChg chg="modSp mod">
          <pc:chgData name="Patricia Costa" userId="22236329-715e-4697-866f-7b51a35c053a" providerId="ADAL" clId="{8A76312C-EFDF-466C-8572-3E8EFA698D09}" dt="2020-12-22T15:39:04.130" v="1479" actId="14100"/>
          <pc:sldLayoutMkLst>
            <pc:docMk/>
            <pc:sldMasterMk cId="3361183411" sldId="2147483677"/>
            <pc:sldLayoutMk cId="2373768881" sldId="2147483684"/>
          </pc:sldLayoutMkLst>
          <pc:picChg chg="mod">
            <ac:chgData name="Patricia Costa" userId="22236329-715e-4697-866f-7b51a35c053a" providerId="ADAL" clId="{8A76312C-EFDF-466C-8572-3E8EFA698D09}" dt="2020-12-22T15:39:04.130" v="1479" actId="14100"/>
            <ac:picMkLst>
              <pc:docMk/>
              <pc:sldMasterMk cId="3361183411" sldId="2147483677"/>
              <pc:sldLayoutMk cId="2373768881" sldId="2147483684"/>
              <ac:picMk id="5" creationId="{4366A0AD-7F62-4918-B8CF-B55D8B9B4953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38:59.228" v="1478" actId="14100"/>
          <pc:sldLayoutMkLst>
            <pc:docMk/>
            <pc:sldMasterMk cId="3361183411" sldId="2147483677"/>
            <pc:sldLayoutMk cId="4144813868" sldId="2147483748"/>
          </pc:sldLayoutMkLst>
          <pc:picChg chg="mod">
            <ac:chgData name="Patricia Costa" userId="22236329-715e-4697-866f-7b51a35c053a" providerId="ADAL" clId="{8A76312C-EFDF-466C-8572-3E8EFA698D09}" dt="2020-12-22T15:38:59.228" v="1478" actId="14100"/>
            <ac:picMkLst>
              <pc:docMk/>
              <pc:sldMasterMk cId="3361183411" sldId="2147483677"/>
              <pc:sldLayoutMk cId="4144813868" sldId="2147483748"/>
              <ac:picMk id="7" creationId="{6076EBEB-31D7-4EB7-8DC1-F3BD17A37906}"/>
            </ac:picMkLst>
          </pc:picChg>
        </pc:sldLayoutChg>
      </pc:sldMasterChg>
      <pc:sldMasterChg chg="modSldLayout">
        <pc:chgData name="Patricia Costa" userId="22236329-715e-4697-866f-7b51a35c053a" providerId="ADAL" clId="{8A76312C-EFDF-466C-8572-3E8EFA698D09}" dt="2020-12-22T15:39:13.617" v="1481" actId="14100"/>
        <pc:sldMasterMkLst>
          <pc:docMk/>
          <pc:sldMasterMk cId="2563378807" sldId="2147483686"/>
        </pc:sldMasterMkLst>
        <pc:sldLayoutChg chg="modSp mod">
          <pc:chgData name="Patricia Costa" userId="22236329-715e-4697-866f-7b51a35c053a" providerId="ADAL" clId="{8A76312C-EFDF-466C-8572-3E8EFA698D09}" dt="2020-12-22T15:39:13.617" v="1481" actId="14100"/>
          <pc:sldLayoutMkLst>
            <pc:docMk/>
            <pc:sldMasterMk cId="2563378807" sldId="2147483686"/>
            <pc:sldLayoutMk cId="174175470" sldId="2147483693"/>
          </pc:sldLayoutMkLst>
          <pc:picChg chg="mod">
            <ac:chgData name="Patricia Costa" userId="22236329-715e-4697-866f-7b51a35c053a" providerId="ADAL" clId="{8A76312C-EFDF-466C-8572-3E8EFA698D09}" dt="2020-12-22T15:39:13.617" v="1481" actId="14100"/>
            <ac:picMkLst>
              <pc:docMk/>
              <pc:sldMasterMk cId="2563378807" sldId="2147483686"/>
              <pc:sldLayoutMk cId="174175470" sldId="2147483693"/>
              <ac:picMk id="5" creationId="{4366A0AD-7F62-4918-B8CF-B55D8B9B4953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39:08.118" v="1480" actId="14100"/>
          <pc:sldLayoutMkLst>
            <pc:docMk/>
            <pc:sldMasterMk cId="2563378807" sldId="2147483686"/>
            <pc:sldLayoutMk cId="1917013095" sldId="2147483749"/>
          </pc:sldLayoutMkLst>
          <pc:picChg chg="mod">
            <ac:chgData name="Patricia Costa" userId="22236329-715e-4697-866f-7b51a35c053a" providerId="ADAL" clId="{8A76312C-EFDF-466C-8572-3E8EFA698D09}" dt="2020-12-22T15:39:08.118" v="1480" actId="14100"/>
            <ac:picMkLst>
              <pc:docMk/>
              <pc:sldMasterMk cId="2563378807" sldId="2147483686"/>
              <pc:sldLayoutMk cId="1917013095" sldId="2147483749"/>
              <ac:picMk id="7" creationId="{6076EBEB-31D7-4EB7-8DC1-F3BD17A37906}"/>
            </ac:picMkLst>
          </pc:picChg>
        </pc:sldLayoutChg>
      </pc:sldMasterChg>
      <pc:sldMasterChg chg="modSldLayout">
        <pc:chgData name="Patricia Costa" userId="22236329-715e-4697-866f-7b51a35c053a" providerId="ADAL" clId="{8A76312C-EFDF-466C-8572-3E8EFA698D09}" dt="2020-12-22T15:39:23.646" v="1483" actId="14100"/>
        <pc:sldMasterMkLst>
          <pc:docMk/>
          <pc:sldMasterMk cId="2857640859" sldId="2147483695"/>
        </pc:sldMasterMkLst>
        <pc:sldLayoutChg chg="modSp mod">
          <pc:chgData name="Patricia Costa" userId="22236329-715e-4697-866f-7b51a35c053a" providerId="ADAL" clId="{8A76312C-EFDF-466C-8572-3E8EFA698D09}" dt="2020-12-22T15:39:23.646" v="1483" actId="14100"/>
          <pc:sldLayoutMkLst>
            <pc:docMk/>
            <pc:sldMasterMk cId="2857640859" sldId="2147483695"/>
            <pc:sldLayoutMk cId="2535157000" sldId="2147483702"/>
          </pc:sldLayoutMkLst>
          <pc:picChg chg="mod">
            <ac:chgData name="Patricia Costa" userId="22236329-715e-4697-866f-7b51a35c053a" providerId="ADAL" clId="{8A76312C-EFDF-466C-8572-3E8EFA698D09}" dt="2020-12-22T15:39:23.646" v="1483" actId="14100"/>
            <ac:picMkLst>
              <pc:docMk/>
              <pc:sldMasterMk cId="2857640859" sldId="2147483695"/>
              <pc:sldLayoutMk cId="2535157000" sldId="2147483702"/>
              <ac:picMk id="5" creationId="{4366A0AD-7F62-4918-B8CF-B55D8B9B4953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39:17.870" v="1482" actId="14100"/>
          <pc:sldLayoutMkLst>
            <pc:docMk/>
            <pc:sldMasterMk cId="2857640859" sldId="2147483695"/>
            <pc:sldLayoutMk cId="2047676374" sldId="2147483745"/>
          </pc:sldLayoutMkLst>
          <pc:picChg chg="mod">
            <ac:chgData name="Patricia Costa" userId="22236329-715e-4697-866f-7b51a35c053a" providerId="ADAL" clId="{8A76312C-EFDF-466C-8572-3E8EFA698D09}" dt="2020-12-22T15:39:17.870" v="1482" actId="14100"/>
            <ac:picMkLst>
              <pc:docMk/>
              <pc:sldMasterMk cId="2857640859" sldId="2147483695"/>
              <pc:sldLayoutMk cId="2047676374" sldId="2147483745"/>
              <ac:picMk id="7" creationId="{6076EBEB-31D7-4EB7-8DC1-F3BD17A37906}"/>
            </ac:picMkLst>
          </pc:picChg>
        </pc:sldLayoutChg>
      </pc:sldMasterChg>
      <pc:sldMasterChg chg="modSldLayout">
        <pc:chgData name="Patricia Costa" userId="22236329-715e-4697-866f-7b51a35c053a" providerId="ADAL" clId="{8A76312C-EFDF-466C-8572-3E8EFA698D09}" dt="2020-12-22T15:39:32.270" v="1485" actId="14100"/>
        <pc:sldMasterMkLst>
          <pc:docMk/>
          <pc:sldMasterMk cId="203877525" sldId="2147483704"/>
        </pc:sldMasterMkLst>
        <pc:sldLayoutChg chg="modSp mod">
          <pc:chgData name="Patricia Costa" userId="22236329-715e-4697-866f-7b51a35c053a" providerId="ADAL" clId="{8A76312C-EFDF-466C-8572-3E8EFA698D09}" dt="2020-12-22T15:39:32.270" v="1485" actId="14100"/>
          <pc:sldLayoutMkLst>
            <pc:docMk/>
            <pc:sldMasterMk cId="203877525" sldId="2147483704"/>
            <pc:sldLayoutMk cId="588277219" sldId="2147483711"/>
          </pc:sldLayoutMkLst>
          <pc:picChg chg="mod">
            <ac:chgData name="Patricia Costa" userId="22236329-715e-4697-866f-7b51a35c053a" providerId="ADAL" clId="{8A76312C-EFDF-466C-8572-3E8EFA698D09}" dt="2020-12-22T15:39:32.270" v="1485" actId="14100"/>
            <ac:picMkLst>
              <pc:docMk/>
              <pc:sldMasterMk cId="203877525" sldId="2147483704"/>
              <pc:sldLayoutMk cId="588277219" sldId="2147483711"/>
              <ac:picMk id="5" creationId="{4366A0AD-7F62-4918-B8CF-B55D8B9B4953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39:27.930" v="1484" actId="14100"/>
          <pc:sldLayoutMkLst>
            <pc:docMk/>
            <pc:sldMasterMk cId="203877525" sldId="2147483704"/>
            <pc:sldLayoutMk cId="1448766465" sldId="2147483744"/>
          </pc:sldLayoutMkLst>
          <pc:picChg chg="mod">
            <ac:chgData name="Patricia Costa" userId="22236329-715e-4697-866f-7b51a35c053a" providerId="ADAL" clId="{8A76312C-EFDF-466C-8572-3E8EFA698D09}" dt="2020-12-22T15:39:27.930" v="1484" actId="14100"/>
            <ac:picMkLst>
              <pc:docMk/>
              <pc:sldMasterMk cId="203877525" sldId="2147483704"/>
              <pc:sldLayoutMk cId="1448766465" sldId="2147483744"/>
              <ac:picMk id="7" creationId="{6076EBEB-31D7-4EB7-8DC1-F3BD17A37906}"/>
            </ac:picMkLst>
          </pc:picChg>
        </pc:sldLayoutChg>
      </pc:sldMasterChg>
      <pc:sldMasterChg chg="modSldLayout">
        <pc:chgData name="Patricia Costa" userId="22236329-715e-4697-866f-7b51a35c053a" providerId="ADAL" clId="{8A76312C-EFDF-466C-8572-3E8EFA698D09}" dt="2020-12-22T15:39:41.672" v="1487" actId="14100"/>
        <pc:sldMasterMkLst>
          <pc:docMk/>
          <pc:sldMasterMk cId="1749513015" sldId="2147483713"/>
        </pc:sldMasterMkLst>
        <pc:sldLayoutChg chg="modSp mod">
          <pc:chgData name="Patricia Costa" userId="22236329-715e-4697-866f-7b51a35c053a" providerId="ADAL" clId="{8A76312C-EFDF-466C-8572-3E8EFA698D09}" dt="2020-12-22T15:39:41.672" v="1487" actId="14100"/>
          <pc:sldLayoutMkLst>
            <pc:docMk/>
            <pc:sldMasterMk cId="1749513015" sldId="2147483713"/>
            <pc:sldLayoutMk cId="2617270469" sldId="2147483720"/>
          </pc:sldLayoutMkLst>
          <pc:picChg chg="mod">
            <ac:chgData name="Patricia Costa" userId="22236329-715e-4697-866f-7b51a35c053a" providerId="ADAL" clId="{8A76312C-EFDF-466C-8572-3E8EFA698D09}" dt="2020-12-22T15:39:41.672" v="1487" actId="14100"/>
            <ac:picMkLst>
              <pc:docMk/>
              <pc:sldMasterMk cId="1749513015" sldId="2147483713"/>
              <pc:sldLayoutMk cId="2617270469" sldId="2147483720"/>
              <ac:picMk id="5" creationId="{4366A0AD-7F62-4918-B8CF-B55D8B9B4953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39:36.319" v="1486" actId="14100"/>
          <pc:sldLayoutMkLst>
            <pc:docMk/>
            <pc:sldMasterMk cId="1749513015" sldId="2147483713"/>
            <pc:sldLayoutMk cId="3755231305" sldId="2147483743"/>
          </pc:sldLayoutMkLst>
          <pc:picChg chg="mod">
            <ac:chgData name="Patricia Costa" userId="22236329-715e-4697-866f-7b51a35c053a" providerId="ADAL" clId="{8A76312C-EFDF-466C-8572-3E8EFA698D09}" dt="2020-12-22T15:39:36.319" v="1486" actId="14100"/>
            <ac:picMkLst>
              <pc:docMk/>
              <pc:sldMasterMk cId="1749513015" sldId="2147483713"/>
              <pc:sldLayoutMk cId="3755231305" sldId="2147483743"/>
              <ac:picMk id="7" creationId="{6076EBEB-31D7-4EB7-8DC1-F3BD17A37906}"/>
            </ac:picMkLst>
          </pc:picChg>
        </pc:sldLayoutChg>
      </pc:sldMasterChg>
      <pc:sldMasterChg chg="modSldLayout">
        <pc:chgData name="Patricia Costa" userId="22236329-715e-4697-866f-7b51a35c053a" providerId="ADAL" clId="{8A76312C-EFDF-466C-8572-3E8EFA698D09}" dt="2020-12-22T15:40:08.194" v="1492" actId="14100"/>
        <pc:sldMasterMkLst>
          <pc:docMk/>
          <pc:sldMasterMk cId="2045404157" sldId="2147483722"/>
        </pc:sldMasterMkLst>
        <pc:sldLayoutChg chg="modSp mod">
          <pc:chgData name="Patricia Costa" userId="22236329-715e-4697-866f-7b51a35c053a" providerId="ADAL" clId="{8A76312C-EFDF-466C-8572-3E8EFA698D09}" dt="2020-12-22T15:39:45.836" v="1488" actId="14100"/>
          <pc:sldLayoutMkLst>
            <pc:docMk/>
            <pc:sldMasterMk cId="2045404157" sldId="2147483722"/>
            <pc:sldLayoutMk cId="3882783305" sldId="2147483723"/>
          </pc:sldLayoutMkLst>
          <pc:picChg chg="mod">
            <ac:chgData name="Patricia Costa" userId="22236329-715e-4697-866f-7b51a35c053a" providerId="ADAL" clId="{8A76312C-EFDF-466C-8572-3E8EFA698D09}" dt="2020-12-22T15:39:45.836" v="1488" actId="14100"/>
            <ac:picMkLst>
              <pc:docMk/>
              <pc:sldMasterMk cId="2045404157" sldId="2147483722"/>
              <pc:sldLayoutMk cId="3882783305" sldId="2147483723"/>
              <ac:picMk id="7" creationId="{6076EBEB-31D7-4EB7-8DC1-F3BD17A37906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39:54.440" v="1489" actId="14100"/>
          <pc:sldLayoutMkLst>
            <pc:docMk/>
            <pc:sldMasterMk cId="2045404157" sldId="2147483722"/>
            <pc:sldLayoutMk cId="24660577" sldId="2147483734"/>
          </pc:sldLayoutMkLst>
          <pc:picChg chg="mod">
            <ac:chgData name="Patricia Costa" userId="22236329-715e-4697-866f-7b51a35c053a" providerId="ADAL" clId="{8A76312C-EFDF-466C-8572-3E8EFA698D09}" dt="2020-12-22T15:39:54.440" v="1489" actId="14100"/>
            <ac:picMkLst>
              <pc:docMk/>
              <pc:sldMasterMk cId="2045404157" sldId="2147483722"/>
              <pc:sldLayoutMk cId="24660577" sldId="2147483734"/>
              <ac:picMk id="7" creationId="{F3C61E8F-B01A-4375-B731-7DD9ECB24D90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40:04.273" v="1491" actId="14100"/>
          <pc:sldLayoutMkLst>
            <pc:docMk/>
            <pc:sldMasterMk cId="2045404157" sldId="2147483722"/>
            <pc:sldLayoutMk cId="138217540" sldId="2147483736"/>
          </pc:sldLayoutMkLst>
          <pc:picChg chg="mod">
            <ac:chgData name="Patricia Costa" userId="22236329-715e-4697-866f-7b51a35c053a" providerId="ADAL" clId="{8A76312C-EFDF-466C-8572-3E8EFA698D09}" dt="2020-12-22T15:40:04.273" v="1491" actId="14100"/>
            <ac:picMkLst>
              <pc:docMk/>
              <pc:sldMasterMk cId="2045404157" sldId="2147483722"/>
              <pc:sldLayoutMk cId="138217540" sldId="2147483736"/>
              <ac:picMk id="6" creationId="{02D50667-2928-4340-8786-1600EEF0D008}"/>
            </ac:picMkLst>
          </pc:picChg>
        </pc:sldLayoutChg>
        <pc:sldLayoutChg chg="modSp mod">
          <pc:chgData name="Patricia Costa" userId="22236329-715e-4697-866f-7b51a35c053a" providerId="ADAL" clId="{8A76312C-EFDF-466C-8572-3E8EFA698D09}" dt="2020-12-22T15:40:08.194" v="1492" actId="14100"/>
          <pc:sldLayoutMkLst>
            <pc:docMk/>
            <pc:sldMasterMk cId="2045404157" sldId="2147483722"/>
            <pc:sldLayoutMk cId="2553065193" sldId="2147483737"/>
          </pc:sldLayoutMkLst>
          <pc:picChg chg="mod">
            <ac:chgData name="Patricia Costa" userId="22236329-715e-4697-866f-7b51a35c053a" providerId="ADAL" clId="{8A76312C-EFDF-466C-8572-3E8EFA698D09}" dt="2020-12-22T15:40:08.194" v="1492" actId="14100"/>
            <ac:picMkLst>
              <pc:docMk/>
              <pc:sldMasterMk cId="2045404157" sldId="2147483722"/>
              <pc:sldLayoutMk cId="2553065193" sldId="2147483737"/>
              <ac:picMk id="7" creationId="{94804F0C-7395-4C9F-9AB0-F45F4CEF03B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A7ED8-30C6-40D8-B035-C2E6AFECC603}" type="datetimeFigureOut">
              <a:rPr lang="pt-BR" smtClean="0"/>
              <a:t>22/12/2020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54145-07ED-4D72-8C78-9A7A0FA479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22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07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5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692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74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80;p58">
            <a:extLst>
              <a:ext uri="{FF2B5EF4-FFF2-40B4-BE49-F238E27FC236}">
                <a16:creationId xmlns:a16="http://schemas.microsoft.com/office/drawing/2014/main" id="{2275E7A1-E280-4388-BC96-75F8B6DB512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921"/>
          <a:stretch/>
        </p:blipFill>
        <p:spPr>
          <a:xfrm>
            <a:off x="0" y="-76975"/>
            <a:ext cx="12308798" cy="6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81;p58">
            <a:extLst>
              <a:ext uri="{FF2B5EF4-FFF2-40B4-BE49-F238E27FC236}">
                <a16:creationId xmlns:a16="http://schemas.microsoft.com/office/drawing/2014/main" id="{03A20FD4-25AB-42B9-974B-3A66BC33E5BF}"/>
              </a:ext>
            </a:extLst>
          </p:cNvPr>
          <p:cNvSpPr/>
          <p:nvPr userDrawn="1"/>
        </p:nvSpPr>
        <p:spPr>
          <a:xfrm>
            <a:off x="507550" y="1564150"/>
            <a:ext cx="4185600" cy="4185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613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434343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196759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4;p61">
            <a:extLst>
              <a:ext uri="{FF2B5EF4-FFF2-40B4-BE49-F238E27FC236}">
                <a16:creationId xmlns:a16="http://schemas.microsoft.com/office/drawing/2014/main" id="{39FB9715-6F27-4602-B764-2C29DDEF87F6}"/>
              </a:ext>
            </a:extLst>
          </p:cNvPr>
          <p:cNvSpPr/>
          <p:nvPr userDrawn="1"/>
        </p:nvSpPr>
        <p:spPr>
          <a:xfrm>
            <a:off x="0" y="-5657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580;p58">
            <a:extLst>
              <a:ext uri="{FF2B5EF4-FFF2-40B4-BE49-F238E27FC236}">
                <a16:creationId xmlns:a16="http://schemas.microsoft.com/office/drawing/2014/main" id="{2275E7A1-E280-4388-BC96-75F8B6DB512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921"/>
          <a:stretch/>
        </p:blipFill>
        <p:spPr>
          <a:xfrm>
            <a:off x="0" y="-76975"/>
            <a:ext cx="12308798" cy="6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81;p58">
            <a:extLst>
              <a:ext uri="{FF2B5EF4-FFF2-40B4-BE49-F238E27FC236}">
                <a16:creationId xmlns:a16="http://schemas.microsoft.com/office/drawing/2014/main" id="{03A20FD4-25AB-42B9-974B-3A66BC33E5BF}"/>
              </a:ext>
            </a:extLst>
          </p:cNvPr>
          <p:cNvSpPr/>
          <p:nvPr userDrawn="1"/>
        </p:nvSpPr>
        <p:spPr>
          <a:xfrm>
            <a:off x="507550" y="1564150"/>
            <a:ext cx="4185600" cy="4185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613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434343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28353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70;p57">
            <a:extLst>
              <a:ext uri="{FF2B5EF4-FFF2-40B4-BE49-F238E27FC236}">
                <a16:creationId xmlns:a16="http://schemas.microsoft.com/office/drawing/2014/main" id="{15791CD7-5155-4977-9146-A32A797E240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5604"/>
          <a:stretch/>
        </p:blipFill>
        <p:spPr>
          <a:xfrm>
            <a:off x="-58400" y="-65700"/>
            <a:ext cx="12308799" cy="692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71;p5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194736CC-E8E4-4C46-BDAD-143F5008A3C5}"/>
              </a:ext>
            </a:extLst>
          </p:cNvPr>
          <p:cNvPicPr preferRelativeResize="0"/>
          <p:nvPr userDrawn="1"/>
        </p:nvPicPr>
        <p:blipFill rotWithShape="1">
          <a:blip r:embed="rId3">
            <a:alphaModFix amt="74000"/>
          </a:blip>
          <a:srcRect/>
          <a:stretch/>
        </p:blipFill>
        <p:spPr>
          <a:xfrm>
            <a:off x="-58402" y="-65700"/>
            <a:ext cx="12308801" cy="69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9;p28">
            <a:extLst>
              <a:ext uri="{FF2B5EF4-FFF2-40B4-BE49-F238E27FC236}">
                <a16:creationId xmlns:a16="http://schemas.microsoft.com/office/drawing/2014/main" id="{292387BA-D5CF-4BCC-AA64-E23953DC2D06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81;p58">
            <a:extLst>
              <a:ext uri="{FF2B5EF4-FFF2-40B4-BE49-F238E27FC236}">
                <a16:creationId xmlns:a16="http://schemas.microsoft.com/office/drawing/2014/main" id="{03A20FD4-25AB-42B9-974B-3A66BC33E5BF}"/>
              </a:ext>
            </a:extLst>
          </p:cNvPr>
          <p:cNvSpPr/>
          <p:nvPr userDrawn="1"/>
        </p:nvSpPr>
        <p:spPr>
          <a:xfrm>
            <a:off x="507550" y="1564150"/>
            <a:ext cx="4185600" cy="4185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613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434343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97106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81;p82">
            <a:extLst>
              <a:ext uri="{FF2B5EF4-FFF2-40B4-BE49-F238E27FC236}">
                <a16:creationId xmlns:a16="http://schemas.microsoft.com/office/drawing/2014/main" id="{75FF55D3-3223-4BC6-9F53-14922D65F7F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82;p82">
            <a:extLst>
              <a:ext uri="{FF2B5EF4-FFF2-40B4-BE49-F238E27FC236}">
                <a16:creationId xmlns:a16="http://schemas.microsoft.com/office/drawing/2014/main" id="{F3F294EE-4705-4FE4-914C-CABB1FC11935}"/>
              </a:ext>
            </a:extLst>
          </p:cNvPr>
          <p:cNvSpPr txBox="1"/>
          <p:nvPr userDrawn="1"/>
        </p:nvSpPr>
        <p:spPr>
          <a:xfrm>
            <a:off x="3661163" y="5024125"/>
            <a:ext cx="4879003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333333"/>
                </a:solidFill>
                <a:highlight>
                  <a:schemeClr val="lt1"/>
                </a:highlight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GRACIAS!</a:t>
            </a:r>
            <a:endParaRPr b="1">
              <a:solidFill>
                <a:srgbClr val="333333"/>
              </a:solidFill>
              <a:highlight>
                <a:schemeClr val="lt1"/>
              </a:highlight>
              <a:latin typeface="TCCC-UnityText" panose="020B0505030303020204" pitchFamily="34" charset="0"/>
            </a:endParaRPr>
          </a:p>
        </p:txBody>
      </p:sp>
      <p:sp>
        <p:nvSpPr>
          <p:cNvPr id="11" name="Google Shape;783;p82">
            <a:extLst>
              <a:ext uri="{FF2B5EF4-FFF2-40B4-BE49-F238E27FC236}">
                <a16:creationId xmlns:a16="http://schemas.microsoft.com/office/drawing/2014/main" id="{970E738A-C807-4EA6-A2EB-F5020EC69277}"/>
              </a:ext>
            </a:extLst>
          </p:cNvPr>
          <p:cNvSpPr/>
          <p:nvPr userDrawn="1"/>
        </p:nvSpPr>
        <p:spPr>
          <a:xfrm>
            <a:off x="4172100" y="894525"/>
            <a:ext cx="3847800" cy="38478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300038" dist="76200" dir="3300000" algn="bl" rotWithShape="0">
              <a:srgbClr val="000000">
                <a:alpha val="4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784;p82">
            <a:extLst>
              <a:ext uri="{FF2B5EF4-FFF2-40B4-BE49-F238E27FC236}">
                <a16:creationId xmlns:a16="http://schemas.microsoft.com/office/drawing/2014/main" id="{899FB54E-EF9A-4038-876C-52E46E10500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201" y="1662776"/>
            <a:ext cx="2469597" cy="1998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891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960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FB4EB9-4D99-48DE-B810-43DC0AE8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3BB0-3D31-49B9-A941-BE5485F05FE0}" type="datetimeFigureOut">
              <a:rPr lang="pt-BR" smtClean="0"/>
              <a:t>22/12/2020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6D4E98F-3B73-4656-8E09-825C336E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312DB4-B0CA-4C9D-A60C-A0A7AEF9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10FA-4894-4B32-90F0-7C439DE19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028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93278F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17;p43">
            <a:extLst>
              <a:ext uri="{FF2B5EF4-FFF2-40B4-BE49-F238E27FC236}">
                <a16:creationId xmlns:a16="http://schemas.microsoft.com/office/drawing/2014/main" id="{DCBA7066-CF08-47E4-8C14-425DD89893AF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418;p43">
            <a:extLst>
              <a:ext uri="{FF2B5EF4-FFF2-40B4-BE49-F238E27FC236}">
                <a16:creationId xmlns:a16="http://schemas.microsoft.com/office/drawing/2014/main" id="{AF628FA9-DB4A-4D31-9B86-E61F4D6B1A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E1BEE4E7-3722-4E75-9806-A1C172B68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E25D835D-F909-4649-9D29-5B7D3FA8FB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38295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12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2;p21">
            <a:extLst>
              <a:ext uri="{FF2B5EF4-FFF2-40B4-BE49-F238E27FC236}">
                <a16:creationId xmlns:a16="http://schemas.microsoft.com/office/drawing/2014/main" id="{6076EBEB-31D7-4EB7-8DC1-F3BD17A3790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4" y="-60311"/>
            <a:ext cx="12407316" cy="69504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038862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A5FF4B-D111-4298-BB26-60944D07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oogle Shape;239;p28">
            <a:extLst>
              <a:ext uri="{FF2B5EF4-FFF2-40B4-BE49-F238E27FC236}">
                <a16:creationId xmlns:a16="http://schemas.microsoft.com/office/drawing/2014/main" id="{C4B5A18A-33A0-43D7-BD9C-04E8DA06A0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9760" y="-130437"/>
            <a:ext cx="12651520" cy="7182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47334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42;p19">
            <a:extLst>
              <a:ext uri="{FF2B5EF4-FFF2-40B4-BE49-F238E27FC236}">
                <a16:creationId xmlns:a16="http://schemas.microsoft.com/office/drawing/2014/main" id="{BF9C6620-18C2-4A99-AD25-59251AC12AF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3;p19">
            <a:extLst>
              <a:ext uri="{FF2B5EF4-FFF2-40B4-BE49-F238E27FC236}">
                <a16:creationId xmlns:a16="http://schemas.microsoft.com/office/drawing/2014/main" id="{7005633C-0740-4B57-810C-FD1FA3C2AB69}"/>
              </a:ext>
            </a:extLst>
          </p:cNvPr>
          <p:cNvSpPr/>
          <p:nvPr userDrawn="1"/>
        </p:nvSpPr>
        <p:spPr>
          <a:xfrm>
            <a:off x="3459152" y="408500"/>
            <a:ext cx="5273700" cy="5273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4;p19">
            <a:extLst>
              <a:ext uri="{FF2B5EF4-FFF2-40B4-BE49-F238E27FC236}">
                <a16:creationId xmlns:a16="http://schemas.microsoft.com/office/drawing/2014/main" id="{497A69EE-17C0-48B0-887A-29017600DCD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612" y="1461450"/>
            <a:ext cx="3384780" cy="273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0680" y="4628906"/>
            <a:ext cx="8930639" cy="545088"/>
          </a:xfrm>
        </p:spPr>
        <p:txBody>
          <a:bodyPr anchor="b">
            <a:normAutofit/>
          </a:bodyPr>
          <a:lstStyle>
            <a:lvl1pPr algn="ctr">
              <a:defRPr sz="2800" b="1">
                <a:solidFill>
                  <a:srgbClr val="434343"/>
                </a:solidFill>
                <a:latin typeface="TCCC-UnityHeadline" panose="020B05050303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32800" y="5602778"/>
            <a:ext cx="5926399" cy="5450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434343"/>
                </a:solidFill>
                <a:latin typeface="TCCC-UnityHeadline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811050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305;p34">
            <a:extLst>
              <a:ext uri="{FF2B5EF4-FFF2-40B4-BE49-F238E27FC236}">
                <a16:creationId xmlns:a16="http://schemas.microsoft.com/office/drawing/2014/main" id="{2BDE922A-26CD-4C5C-8217-E08A3A9290EC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69000"/>
          </a:blip>
          <a:srcRect t="15106" b="-263"/>
          <a:stretch/>
        </p:blipFill>
        <p:spPr>
          <a:xfrm>
            <a:off x="0" y="12700"/>
            <a:ext cx="12192000" cy="69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06;p34">
            <a:extLst>
              <a:ext uri="{FF2B5EF4-FFF2-40B4-BE49-F238E27FC236}">
                <a16:creationId xmlns:a16="http://schemas.microsoft.com/office/drawing/2014/main" id="{D1D6285E-80A9-4A8C-A986-2A774F232B8F}"/>
              </a:ext>
            </a:extLst>
          </p:cNvPr>
          <p:cNvPicPr preferRelativeResize="0"/>
          <p:nvPr userDrawn="1"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027115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413;p43">
            <a:extLst>
              <a:ext uri="{FF2B5EF4-FFF2-40B4-BE49-F238E27FC236}">
                <a16:creationId xmlns:a16="http://schemas.microsoft.com/office/drawing/2014/main" id="{8C3C672F-D5B8-451A-A692-8749FA49D095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15;p75">
            <a:extLst>
              <a:ext uri="{FF2B5EF4-FFF2-40B4-BE49-F238E27FC236}">
                <a16:creationId xmlns:a16="http://schemas.microsoft.com/office/drawing/2014/main" id="{FFE1C4F8-B63E-4BB6-A3FB-A1AB32CD66FC}"/>
              </a:ext>
            </a:extLst>
          </p:cNvPr>
          <p:cNvPicPr preferRelativeResize="0"/>
          <p:nvPr userDrawn="1"/>
        </p:nvPicPr>
        <p:blipFill rotWithShape="1">
          <a:blip r:embed="rId3">
            <a:alphaModFix amt="92000"/>
          </a:blip>
          <a:srcRect l="20401" t="17956" r="29712" b="11793"/>
          <a:stretch/>
        </p:blipFill>
        <p:spPr>
          <a:xfrm>
            <a:off x="8635" y="0"/>
            <a:ext cx="608736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979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CC3333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36;p45">
            <a:extLst>
              <a:ext uri="{FF2B5EF4-FFF2-40B4-BE49-F238E27FC236}">
                <a16:creationId xmlns:a16="http://schemas.microsoft.com/office/drawing/2014/main" id="{BEF7260C-AEBA-4340-B371-081F26291638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2506EBA-8EA6-4DCE-B2F3-C8853B551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749218F8-2A48-4D0B-A768-1531D9A16A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187885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0" y="0"/>
            <a:ext cx="12192000" cy="1167900"/>
          </a:xfrm>
          <a:prstGeom prst="rect">
            <a:avLst/>
          </a:prstGeom>
          <a:solidFill>
            <a:srgbClr val="CC3333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36;p45">
            <a:extLst>
              <a:ext uri="{FF2B5EF4-FFF2-40B4-BE49-F238E27FC236}">
                <a16:creationId xmlns:a16="http://schemas.microsoft.com/office/drawing/2014/main" id="{BEF7260C-AEBA-4340-B371-081F26291638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C48904B-D7E5-4EC3-AFA8-260EA7A18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1DE17BF6-B56C-4119-A1D3-E75EB91B66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130872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F7D7B0D-9FAC-4D60-A455-155C45F7242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oogle Shape;596;p60">
            <a:extLst>
              <a:ext uri="{FF2B5EF4-FFF2-40B4-BE49-F238E27FC236}">
                <a16:creationId xmlns:a16="http://schemas.microsoft.com/office/drawing/2014/main" id="{1134307F-CC29-452C-B065-B0FB52372EAA}"/>
              </a:ext>
            </a:extLst>
          </p:cNvPr>
          <p:cNvPicPr preferRelativeResize="0"/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2000" cy="6921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rgbClr val="FFFFFF"/>
                </a:solidFill>
                <a:highlight>
                  <a:srgbClr val="CC3333"/>
                </a:highlight>
                <a:latin typeface="TCCC-UnityText" panose="020B0505030303020204" pitchFamily="34" charset="0"/>
                <a:ea typeface="TCCC-UnityText" panose="020B0505030303020204" pitchFamily="34" charset="0"/>
                <a:cs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3820424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43;p66">
            <a:extLst>
              <a:ext uri="{FF2B5EF4-FFF2-40B4-BE49-F238E27FC236}">
                <a16:creationId xmlns:a16="http://schemas.microsoft.com/office/drawing/2014/main" id="{4366A0AD-7F62-4918-B8CF-B55D8B9B495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319" y="-28186"/>
            <a:ext cx="12292632" cy="68861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rgbClr val="FFFFFF"/>
                </a:solidFill>
                <a:highlight>
                  <a:srgbClr val="CC3333"/>
                </a:highlight>
                <a:latin typeface="TCCC-UnityText" panose="020B0505030303020204" pitchFamily="34" charset="0"/>
                <a:ea typeface="TCCC-UnityText" panose="020B0505030303020204" pitchFamily="34" charset="0"/>
                <a:cs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306346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15;p75">
            <a:extLst>
              <a:ext uri="{FF2B5EF4-FFF2-40B4-BE49-F238E27FC236}">
                <a16:creationId xmlns:a16="http://schemas.microsoft.com/office/drawing/2014/main" id="{B1C3788A-AE0C-45DA-93AB-038C4A07CF3D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92000"/>
          </a:blip>
          <a:srcRect t="17955" b="11794"/>
          <a:stretch/>
        </p:blipFill>
        <p:spPr>
          <a:xfrm>
            <a:off x="-5325" y="0"/>
            <a:ext cx="12202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86;p72">
            <a:extLst>
              <a:ext uri="{FF2B5EF4-FFF2-40B4-BE49-F238E27FC236}">
                <a16:creationId xmlns:a16="http://schemas.microsoft.com/office/drawing/2014/main" id="{B2BFD865-80F3-485D-A9E7-2052F8CDE2F3}"/>
              </a:ext>
            </a:extLst>
          </p:cNvPr>
          <p:cNvSpPr/>
          <p:nvPr userDrawn="1"/>
        </p:nvSpPr>
        <p:spPr>
          <a:xfrm>
            <a:off x="-10675" y="4325952"/>
            <a:ext cx="12192000" cy="1380600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87;p72">
            <a:extLst>
              <a:ext uri="{FF2B5EF4-FFF2-40B4-BE49-F238E27FC236}">
                <a16:creationId xmlns:a16="http://schemas.microsoft.com/office/drawing/2014/main" id="{D2F55B04-FEE4-4086-9FDB-BDAB0414479C}"/>
              </a:ext>
            </a:extLst>
          </p:cNvPr>
          <p:cNvSpPr txBox="1"/>
          <p:nvPr userDrawn="1"/>
        </p:nvSpPr>
        <p:spPr>
          <a:xfrm>
            <a:off x="4295375" y="4526707"/>
            <a:ext cx="6867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</a:t>
            </a:r>
            <a:endParaRPr sz="6000" b="1">
              <a:solidFill>
                <a:srgbClr val="FFFFFF"/>
              </a:solidFill>
              <a:latin typeface="TCCC-UnityText" panose="020B0505030303020204" pitchFamily="34" charset="0"/>
            </a:endParaRPr>
          </a:p>
        </p:txBody>
      </p:sp>
      <p:sp>
        <p:nvSpPr>
          <p:cNvPr id="14" name="Google Shape;688;p72">
            <a:extLst>
              <a:ext uri="{FF2B5EF4-FFF2-40B4-BE49-F238E27FC236}">
                <a16:creationId xmlns:a16="http://schemas.microsoft.com/office/drawing/2014/main" id="{2A2465E2-D450-46D9-BDB1-BFF560D2E7F0}"/>
              </a:ext>
            </a:extLst>
          </p:cNvPr>
          <p:cNvSpPr/>
          <p:nvPr userDrawn="1"/>
        </p:nvSpPr>
        <p:spPr>
          <a:xfrm>
            <a:off x="499774" y="3370600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689;p72">
            <a:extLst>
              <a:ext uri="{FF2B5EF4-FFF2-40B4-BE49-F238E27FC236}">
                <a16:creationId xmlns:a16="http://schemas.microsoft.com/office/drawing/2014/main" id="{2679EAA7-BD12-4A46-8400-59514803207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4027724"/>
            <a:ext cx="2112371" cy="170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918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85;p72">
            <a:extLst>
              <a:ext uri="{FF2B5EF4-FFF2-40B4-BE49-F238E27FC236}">
                <a16:creationId xmlns:a16="http://schemas.microsoft.com/office/drawing/2014/main" id="{820D9ED0-A818-4E28-8473-62C6804FA28F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69000"/>
          </a:blip>
          <a:srcRect t="15106" b="-263"/>
          <a:stretch/>
        </p:blipFill>
        <p:spPr>
          <a:xfrm>
            <a:off x="0" y="12700"/>
            <a:ext cx="12192000" cy="69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86;p72">
            <a:extLst>
              <a:ext uri="{FF2B5EF4-FFF2-40B4-BE49-F238E27FC236}">
                <a16:creationId xmlns:a16="http://schemas.microsoft.com/office/drawing/2014/main" id="{F61222EE-F640-4361-93F6-086EB6D64355}"/>
              </a:ext>
            </a:extLst>
          </p:cNvPr>
          <p:cNvSpPr/>
          <p:nvPr userDrawn="1"/>
        </p:nvSpPr>
        <p:spPr>
          <a:xfrm>
            <a:off x="-10675" y="4325952"/>
            <a:ext cx="12192000" cy="1380600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87;p72">
            <a:extLst>
              <a:ext uri="{FF2B5EF4-FFF2-40B4-BE49-F238E27FC236}">
                <a16:creationId xmlns:a16="http://schemas.microsoft.com/office/drawing/2014/main" id="{D2F55B04-FEE4-4086-9FDB-BDAB0414479C}"/>
              </a:ext>
            </a:extLst>
          </p:cNvPr>
          <p:cNvSpPr txBox="1"/>
          <p:nvPr userDrawn="1"/>
        </p:nvSpPr>
        <p:spPr>
          <a:xfrm>
            <a:off x="4295375" y="4526707"/>
            <a:ext cx="6867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</a:t>
            </a:r>
            <a:endParaRPr sz="6000" b="1">
              <a:solidFill>
                <a:srgbClr val="FFFFFF"/>
              </a:solidFill>
              <a:latin typeface="TCCC-UnityText" panose="020B0505030303020204" pitchFamily="34" charset="0"/>
            </a:endParaRPr>
          </a:p>
        </p:txBody>
      </p:sp>
      <p:sp>
        <p:nvSpPr>
          <p:cNvPr id="14" name="Google Shape;688;p72">
            <a:extLst>
              <a:ext uri="{FF2B5EF4-FFF2-40B4-BE49-F238E27FC236}">
                <a16:creationId xmlns:a16="http://schemas.microsoft.com/office/drawing/2014/main" id="{2A2465E2-D450-46D9-BDB1-BFF560D2E7F0}"/>
              </a:ext>
            </a:extLst>
          </p:cNvPr>
          <p:cNvSpPr/>
          <p:nvPr userDrawn="1"/>
        </p:nvSpPr>
        <p:spPr>
          <a:xfrm>
            <a:off x="499774" y="3370600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689;p72">
            <a:extLst>
              <a:ext uri="{FF2B5EF4-FFF2-40B4-BE49-F238E27FC236}">
                <a16:creationId xmlns:a16="http://schemas.microsoft.com/office/drawing/2014/main" id="{2679EAA7-BD12-4A46-8400-59514803207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4027724"/>
            <a:ext cx="2112371" cy="170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376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368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8941C-7551-4251-AF5A-1B04B57A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15B39A-AA7B-4A12-8E3B-DDF2FC5A2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F26FF8-6210-49AA-9C5D-1B7B1D9C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3BB0-3D31-49B9-A941-BE5485F05FE0}" type="datetimeFigureOut">
              <a:rPr lang="pt-BR" smtClean="0"/>
              <a:t>22/12/2020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EDF46F-9073-48FD-97A2-0654F141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DC2593-3242-415A-B90D-5099EF2A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10FA-4894-4B32-90F0-7C439DE19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63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42;p19">
            <a:extLst>
              <a:ext uri="{FF2B5EF4-FFF2-40B4-BE49-F238E27FC236}">
                <a16:creationId xmlns:a16="http://schemas.microsoft.com/office/drawing/2014/main" id="{BF9C6620-18C2-4A99-AD25-59251AC12AF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37243" y="4385732"/>
            <a:ext cx="5926399" cy="1029371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434343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37243" y="5602778"/>
            <a:ext cx="5926399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34343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7" name="Google Shape;155;p20">
            <a:extLst>
              <a:ext uri="{FF2B5EF4-FFF2-40B4-BE49-F238E27FC236}">
                <a16:creationId xmlns:a16="http://schemas.microsoft.com/office/drawing/2014/main" id="{B5A03902-38AF-42A7-B086-BA3A62EE656C}"/>
              </a:ext>
            </a:extLst>
          </p:cNvPr>
          <p:cNvSpPr/>
          <p:nvPr userDrawn="1"/>
        </p:nvSpPr>
        <p:spPr>
          <a:xfrm>
            <a:off x="4094402" y="285200"/>
            <a:ext cx="4003200" cy="4003200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56;p20">
            <a:extLst>
              <a:ext uri="{FF2B5EF4-FFF2-40B4-BE49-F238E27FC236}">
                <a16:creationId xmlns:a16="http://schemas.microsoft.com/office/drawing/2014/main" id="{596D757D-449A-4A50-89E6-BDDB264516F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101" y="1160800"/>
            <a:ext cx="2743802" cy="2269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826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455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2;p21">
            <a:extLst>
              <a:ext uri="{FF2B5EF4-FFF2-40B4-BE49-F238E27FC236}">
                <a16:creationId xmlns:a16="http://schemas.microsoft.com/office/drawing/2014/main" id="{6076EBEB-31D7-4EB7-8DC1-F3BD17A3790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8539" y="-77612"/>
            <a:ext cx="12469084" cy="6985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144813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A5FF4B-D111-4298-BB26-60944D07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oogle Shape;239;p28">
            <a:extLst>
              <a:ext uri="{FF2B5EF4-FFF2-40B4-BE49-F238E27FC236}">
                <a16:creationId xmlns:a16="http://schemas.microsoft.com/office/drawing/2014/main" id="{C4B5A18A-33A0-43D7-BD9C-04E8DA06A0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138673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17;p35">
            <a:extLst>
              <a:ext uri="{FF2B5EF4-FFF2-40B4-BE49-F238E27FC236}">
                <a16:creationId xmlns:a16="http://schemas.microsoft.com/office/drawing/2014/main" id="{DD625614-BBD8-4FF6-AFDD-A4DFAE14AB4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569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18;p35">
            <a:extLst>
              <a:ext uri="{FF2B5EF4-FFF2-40B4-BE49-F238E27FC236}">
                <a16:creationId xmlns:a16="http://schemas.microsoft.com/office/drawing/2014/main" id="{A465146D-012C-4647-9E4C-EAE5DECEB5A6}"/>
              </a:ext>
            </a:extLst>
          </p:cNvPr>
          <p:cNvPicPr preferRelativeResize="0"/>
          <p:nvPr userDrawn="1"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230153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29ABE2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36;p45">
            <a:extLst>
              <a:ext uri="{FF2B5EF4-FFF2-40B4-BE49-F238E27FC236}">
                <a16:creationId xmlns:a16="http://schemas.microsoft.com/office/drawing/2014/main" id="{BEF7260C-AEBA-4340-B371-081F26291638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41DF812-274D-4DD2-903F-69AC1EA93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C26D6A59-30FB-4744-90CF-F6BC0CFC8C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739548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29ABE2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36;p45">
            <a:extLst>
              <a:ext uri="{FF2B5EF4-FFF2-40B4-BE49-F238E27FC236}">
                <a16:creationId xmlns:a16="http://schemas.microsoft.com/office/drawing/2014/main" id="{BEF7260C-AEBA-4340-B371-081F26291638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E3917F3-6282-436D-AC27-447030EE5A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872DE5-2AD5-4A33-9FD2-E738D02ECF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937751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F7D7B0D-9FAC-4D60-A455-155C45F7242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oogle Shape;596;p60">
            <a:extLst>
              <a:ext uri="{FF2B5EF4-FFF2-40B4-BE49-F238E27FC236}">
                <a16:creationId xmlns:a16="http://schemas.microsoft.com/office/drawing/2014/main" id="{1134307F-CC29-452C-B065-B0FB52372EAA}"/>
              </a:ext>
            </a:extLst>
          </p:cNvPr>
          <p:cNvPicPr preferRelativeResize="0"/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2000" cy="692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4;p61">
            <a:extLst>
              <a:ext uri="{FF2B5EF4-FFF2-40B4-BE49-F238E27FC236}">
                <a16:creationId xmlns:a16="http://schemas.microsoft.com/office/drawing/2014/main" id="{AF7F7C48-523B-4379-A428-EF41D1402FDB}"/>
              </a:ext>
            </a:extLst>
          </p:cNvPr>
          <p:cNvSpPr/>
          <p:nvPr userDrawn="1"/>
        </p:nvSpPr>
        <p:spPr>
          <a:xfrm>
            <a:off x="-75" y="2450800"/>
            <a:ext cx="12192000" cy="2412300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bg1"/>
                </a:solidFill>
                <a:latin typeface="TCCC-UnityText" panose="020B0505030303020204" pitchFamily="34" charset="0"/>
                <a:ea typeface="+mj-ea"/>
                <a:cs typeface="+mj-cs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3169108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43;p66">
            <a:extLst>
              <a:ext uri="{FF2B5EF4-FFF2-40B4-BE49-F238E27FC236}">
                <a16:creationId xmlns:a16="http://schemas.microsoft.com/office/drawing/2014/main" id="{4366A0AD-7F62-4918-B8CF-B55D8B9B495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6261" y="-93366"/>
            <a:ext cx="12524516" cy="7033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lt1"/>
                </a:solidFill>
                <a:highlight>
                  <a:srgbClr val="29ABE2"/>
                </a:highlight>
                <a:latin typeface="TCCC-UnityText" panose="020B0505030303020204" pitchFamily="34" charset="0"/>
                <a:ea typeface="TCCC-UnityText" panose="020B0505030303020204" pitchFamily="34" charset="0"/>
                <a:cs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2373768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95;p73">
            <a:extLst>
              <a:ext uri="{FF2B5EF4-FFF2-40B4-BE49-F238E27FC236}">
                <a16:creationId xmlns:a16="http://schemas.microsoft.com/office/drawing/2014/main" id="{D766C0D1-7AEC-4974-8D8A-109AD7623ADD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77000"/>
          </a:blip>
          <a:srcRect t="39535" b="24767"/>
          <a:stretch/>
        </p:blipFill>
        <p:spPr>
          <a:xfrm>
            <a:off x="-10675" y="0"/>
            <a:ext cx="12192003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86;p72">
            <a:extLst>
              <a:ext uri="{FF2B5EF4-FFF2-40B4-BE49-F238E27FC236}">
                <a16:creationId xmlns:a16="http://schemas.microsoft.com/office/drawing/2014/main" id="{F61222EE-F640-4361-93F6-086EB6D64355}"/>
              </a:ext>
            </a:extLst>
          </p:cNvPr>
          <p:cNvSpPr/>
          <p:nvPr userDrawn="1"/>
        </p:nvSpPr>
        <p:spPr>
          <a:xfrm>
            <a:off x="-10675" y="4325952"/>
            <a:ext cx="12192000" cy="1380600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87;p72">
            <a:extLst>
              <a:ext uri="{FF2B5EF4-FFF2-40B4-BE49-F238E27FC236}">
                <a16:creationId xmlns:a16="http://schemas.microsoft.com/office/drawing/2014/main" id="{D2F55B04-FEE4-4086-9FDB-BDAB0414479C}"/>
              </a:ext>
            </a:extLst>
          </p:cNvPr>
          <p:cNvSpPr txBox="1"/>
          <p:nvPr userDrawn="1"/>
        </p:nvSpPr>
        <p:spPr>
          <a:xfrm>
            <a:off x="4295375" y="4526707"/>
            <a:ext cx="6867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</a:t>
            </a:r>
            <a:endParaRPr sz="6000" b="1">
              <a:solidFill>
                <a:srgbClr val="FFFFFF"/>
              </a:solidFill>
              <a:latin typeface="TCCC-UnityText" panose="020B0505030303020204" pitchFamily="34" charset="0"/>
            </a:endParaRPr>
          </a:p>
        </p:txBody>
      </p:sp>
      <p:sp>
        <p:nvSpPr>
          <p:cNvPr id="14" name="Google Shape;688;p72">
            <a:extLst>
              <a:ext uri="{FF2B5EF4-FFF2-40B4-BE49-F238E27FC236}">
                <a16:creationId xmlns:a16="http://schemas.microsoft.com/office/drawing/2014/main" id="{2A2465E2-D450-46D9-BDB1-BFF560D2E7F0}"/>
              </a:ext>
            </a:extLst>
          </p:cNvPr>
          <p:cNvSpPr/>
          <p:nvPr userDrawn="1"/>
        </p:nvSpPr>
        <p:spPr>
          <a:xfrm>
            <a:off x="499774" y="3370600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689;p72">
            <a:extLst>
              <a:ext uri="{FF2B5EF4-FFF2-40B4-BE49-F238E27FC236}">
                <a16:creationId xmlns:a16="http://schemas.microsoft.com/office/drawing/2014/main" id="{2679EAA7-BD12-4A46-8400-59514803207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4027724"/>
            <a:ext cx="2112371" cy="170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068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2;p21">
            <a:extLst>
              <a:ext uri="{FF2B5EF4-FFF2-40B4-BE49-F238E27FC236}">
                <a16:creationId xmlns:a16="http://schemas.microsoft.com/office/drawing/2014/main" id="{6076EBEB-31D7-4EB7-8DC1-F3BD17A3790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8539" y="-77612"/>
            <a:ext cx="12469084" cy="6985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91701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846;p89">
            <a:extLst>
              <a:ext uri="{FF2B5EF4-FFF2-40B4-BE49-F238E27FC236}">
                <a16:creationId xmlns:a16="http://schemas.microsoft.com/office/drawing/2014/main" id="{460C4927-38D4-4101-BA27-3CC5B8F15194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10675" y="-63525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544105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A5FF4B-D111-4298-BB26-60944D07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oogle Shape;239;p28">
            <a:extLst>
              <a:ext uri="{FF2B5EF4-FFF2-40B4-BE49-F238E27FC236}">
                <a16:creationId xmlns:a16="http://schemas.microsoft.com/office/drawing/2014/main" id="{C4B5A18A-33A0-43D7-BD9C-04E8DA06A0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443958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329;p36">
            <a:extLst>
              <a:ext uri="{FF2B5EF4-FFF2-40B4-BE49-F238E27FC236}">
                <a16:creationId xmlns:a16="http://schemas.microsoft.com/office/drawing/2014/main" id="{89FDC461-4BCF-4F79-9AC4-2F098DEB9D2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32774" b="22954"/>
          <a:stretch/>
        </p:blipFill>
        <p:spPr>
          <a:xfrm>
            <a:off x="-25" y="0"/>
            <a:ext cx="121920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30;p36">
            <a:extLst>
              <a:ext uri="{FF2B5EF4-FFF2-40B4-BE49-F238E27FC236}">
                <a16:creationId xmlns:a16="http://schemas.microsoft.com/office/drawing/2014/main" id="{EB801B43-0D25-49DB-A089-FB1523CF820F}"/>
              </a:ext>
            </a:extLst>
          </p:cNvPr>
          <p:cNvPicPr preferRelativeResize="0"/>
          <p:nvPr userDrawn="1"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0" y="-12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45409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00A99D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36;p45">
            <a:extLst>
              <a:ext uri="{FF2B5EF4-FFF2-40B4-BE49-F238E27FC236}">
                <a16:creationId xmlns:a16="http://schemas.microsoft.com/office/drawing/2014/main" id="{BEF7260C-AEBA-4340-B371-081F26291638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C645D0D-D4E4-4999-A36C-9DC653A2E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EDC8F58E-91BC-4F6C-BE6D-E9186BD307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958965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00A99D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36;p45">
            <a:extLst>
              <a:ext uri="{FF2B5EF4-FFF2-40B4-BE49-F238E27FC236}">
                <a16:creationId xmlns:a16="http://schemas.microsoft.com/office/drawing/2014/main" id="{BEF7260C-AEBA-4340-B371-081F26291638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06C2282-972F-47F2-B33F-337A8CDE1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93FDB653-F0C4-488A-A68E-38D54211DF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560890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F7D7B0D-9FAC-4D60-A455-155C45F7242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oogle Shape;596;p60">
            <a:extLst>
              <a:ext uri="{FF2B5EF4-FFF2-40B4-BE49-F238E27FC236}">
                <a16:creationId xmlns:a16="http://schemas.microsoft.com/office/drawing/2014/main" id="{1134307F-CC29-452C-B065-B0FB52372EAA}"/>
              </a:ext>
            </a:extLst>
          </p:cNvPr>
          <p:cNvPicPr preferRelativeResize="0"/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50" y="0"/>
            <a:ext cx="12192000" cy="692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4;p61">
            <a:extLst>
              <a:ext uri="{FF2B5EF4-FFF2-40B4-BE49-F238E27FC236}">
                <a16:creationId xmlns:a16="http://schemas.microsoft.com/office/drawing/2014/main" id="{AF7F7C48-523B-4379-A428-EF41D1402FDB}"/>
              </a:ext>
            </a:extLst>
          </p:cNvPr>
          <p:cNvSpPr/>
          <p:nvPr userDrawn="1"/>
        </p:nvSpPr>
        <p:spPr>
          <a:xfrm>
            <a:off x="-75" y="2450800"/>
            <a:ext cx="12192000" cy="24123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bg1"/>
                </a:solidFill>
                <a:latin typeface="TCCC-UnityText" panose="020B0505030303020204" pitchFamily="34" charset="0"/>
                <a:ea typeface="+mj-ea"/>
                <a:cs typeface="+mj-cs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138854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43;p66">
            <a:extLst>
              <a:ext uri="{FF2B5EF4-FFF2-40B4-BE49-F238E27FC236}">
                <a16:creationId xmlns:a16="http://schemas.microsoft.com/office/drawing/2014/main" id="{4366A0AD-7F62-4918-B8CF-B55D8B9B495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7408" y="-122089"/>
            <a:ext cx="12626810" cy="70909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lt1"/>
                </a:solidFill>
                <a:highlight>
                  <a:srgbClr val="00A99D"/>
                </a:highlight>
                <a:latin typeface="TCCC-UnityText" panose="020B0505030303020204" pitchFamily="34" charset="0"/>
                <a:ea typeface="TCCC-UnityText" panose="020B0505030303020204" pitchFamily="34" charset="0"/>
                <a:cs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174175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705;p74">
            <a:extLst>
              <a:ext uri="{FF2B5EF4-FFF2-40B4-BE49-F238E27FC236}">
                <a16:creationId xmlns:a16="http://schemas.microsoft.com/office/drawing/2014/main" id="{D6DD0C30-9E9D-4648-9669-4AEDBA4B562A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80000"/>
          </a:blip>
          <a:srcRect t="11879" b="3746"/>
          <a:stretch/>
        </p:blipFill>
        <p:spPr>
          <a:xfrm>
            <a:off x="-106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86;p72">
            <a:extLst>
              <a:ext uri="{FF2B5EF4-FFF2-40B4-BE49-F238E27FC236}">
                <a16:creationId xmlns:a16="http://schemas.microsoft.com/office/drawing/2014/main" id="{F61222EE-F640-4361-93F6-086EB6D64355}"/>
              </a:ext>
            </a:extLst>
          </p:cNvPr>
          <p:cNvSpPr/>
          <p:nvPr userDrawn="1"/>
        </p:nvSpPr>
        <p:spPr>
          <a:xfrm>
            <a:off x="-10675" y="4325952"/>
            <a:ext cx="12192000" cy="1380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87;p72">
            <a:extLst>
              <a:ext uri="{FF2B5EF4-FFF2-40B4-BE49-F238E27FC236}">
                <a16:creationId xmlns:a16="http://schemas.microsoft.com/office/drawing/2014/main" id="{D2F55B04-FEE4-4086-9FDB-BDAB0414479C}"/>
              </a:ext>
            </a:extLst>
          </p:cNvPr>
          <p:cNvSpPr txBox="1"/>
          <p:nvPr userDrawn="1"/>
        </p:nvSpPr>
        <p:spPr>
          <a:xfrm>
            <a:off x="4295375" y="4526707"/>
            <a:ext cx="6867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</a:t>
            </a:r>
            <a:endParaRPr sz="6000" b="1">
              <a:solidFill>
                <a:srgbClr val="FFFFFF"/>
              </a:solidFill>
              <a:latin typeface="TCCC-UnityText" panose="020B0505030303020204" pitchFamily="34" charset="0"/>
            </a:endParaRPr>
          </a:p>
        </p:txBody>
      </p:sp>
      <p:sp>
        <p:nvSpPr>
          <p:cNvPr id="14" name="Google Shape;688;p72">
            <a:extLst>
              <a:ext uri="{FF2B5EF4-FFF2-40B4-BE49-F238E27FC236}">
                <a16:creationId xmlns:a16="http://schemas.microsoft.com/office/drawing/2014/main" id="{2A2465E2-D450-46D9-BDB1-BFF560D2E7F0}"/>
              </a:ext>
            </a:extLst>
          </p:cNvPr>
          <p:cNvSpPr/>
          <p:nvPr userDrawn="1"/>
        </p:nvSpPr>
        <p:spPr>
          <a:xfrm>
            <a:off x="499774" y="3370600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689;p72">
            <a:extLst>
              <a:ext uri="{FF2B5EF4-FFF2-40B4-BE49-F238E27FC236}">
                <a16:creationId xmlns:a16="http://schemas.microsoft.com/office/drawing/2014/main" id="{2679EAA7-BD12-4A46-8400-59514803207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4027724"/>
            <a:ext cx="2112371" cy="170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7859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2;p21">
            <a:extLst>
              <a:ext uri="{FF2B5EF4-FFF2-40B4-BE49-F238E27FC236}">
                <a16:creationId xmlns:a16="http://schemas.microsoft.com/office/drawing/2014/main" id="{6076EBEB-31D7-4EB7-8DC1-F3BD17A3790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301" y="-28182"/>
            <a:ext cx="12292608" cy="68861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047676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A5FF4B-D111-4298-BB26-60944D07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oogle Shape;239;p28">
            <a:extLst>
              <a:ext uri="{FF2B5EF4-FFF2-40B4-BE49-F238E27FC236}">
                <a16:creationId xmlns:a16="http://schemas.microsoft.com/office/drawing/2014/main" id="{C4B5A18A-33A0-43D7-BD9C-04E8DA06A0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2223" y="732519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397931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41;p37">
            <a:extLst>
              <a:ext uri="{FF2B5EF4-FFF2-40B4-BE49-F238E27FC236}">
                <a16:creationId xmlns:a16="http://schemas.microsoft.com/office/drawing/2014/main" id="{51C37DB5-9EA0-4936-B8A8-C925E32E2B3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32774" b="22954"/>
          <a:stretch/>
        </p:blipFill>
        <p:spPr>
          <a:xfrm>
            <a:off x="-25" y="0"/>
            <a:ext cx="121920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42;p37">
            <a:extLst>
              <a:ext uri="{FF2B5EF4-FFF2-40B4-BE49-F238E27FC236}">
                <a16:creationId xmlns:a16="http://schemas.microsoft.com/office/drawing/2014/main" id="{3E0A58B9-A0BA-4BAA-85B9-90E45C4FE4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>
              <a:alpha val="49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343;p37">
            <a:extLst>
              <a:ext uri="{FF2B5EF4-FFF2-40B4-BE49-F238E27FC236}">
                <a16:creationId xmlns:a16="http://schemas.microsoft.com/office/drawing/2014/main" id="{8E3CD2C0-33A4-4915-BFC5-CECAF39A05E3}"/>
              </a:ext>
            </a:extLst>
          </p:cNvPr>
          <p:cNvPicPr preferRelativeResize="0"/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0" y="-12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36076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A5FF4B-D111-4298-BB26-60944D07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oogle Shape;239;p28">
            <a:extLst>
              <a:ext uri="{FF2B5EF4-FFF2-40B4-BE49-F238E27FC236}">
                <a16:creationId xmlns:a16="http://schemas.microsoft.com/office/drawing/2014/main" id="{C4B5A18A-33A0-43D7-BD9C-04E8DA06A0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>
                    <a:lumMod val="50000"/>
                  </a:schemeClr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552307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FBB03B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16994A1-B45B-446F-8B18-1BCF10F1D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B4EC65E1-7133-4B8F-9F2D-52ECF4B8B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866022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5">
            <a:extLst>
              <a:ext uri="{FF2B5EF4-FFF2-40B4-BE49-F238E27FC236}">
                <a16:creationId xmlns:a16="http://schemas.microsoft.com/office/drawing/2014/main" id="{E4BAB758-1BF6-4673-B0CC-73FDBAEB73B4}"/>
              </a:ext>
            </a:extLst>
          </p:cNvPr>
          <p:cNvSpPr/>
          <p:nvPr userDrawn="1"/>
        </p:nvSpPr>
        <p:spPr>
          <a:xfrm>
            <a:off x="0" y="6324000"/>
            <a:ext cx="12192000" cy="534000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FBB03B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B0D87E5-5969-4B6B-94D5-4D14BB213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9430EBF8-5B03-4A17-86E2-4BDF685DD2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676268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F7D7B0D-9FAC-4D60-A455-155C45F7242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oogle Shape;596;p60">
            <a:extLst>
              <a:ext uri="{FF2B5EF4-FFF2-40B4-BE49-F238E27FC236}">
                <a16:creationId xmlns:a16="http://schemas.microsoft.com/office/drawing/2014/main" id="{1134307F-CC29-452C-B065-B0FB52372EAA}"/>
              </a:ext>
            </a:extLst>
          </p:cNvPr>
          <p:cNvPicPr preferRelativeResize="0"/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50" y="0"/>
            <a:ext cx="12192000" cy="692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4;p61">
            <a:extLst>
              <a:ext uri="{FF2B5EF4-FFF2-40B4-BE49-F238E27FC236}">
                <a16:creationId xmlns:a16="http://schemas.microsoft.com/office/drawing/2014/main" id="{AF7F7C48-523B-4379-A428-EF41D1402FDB}"/>
              </a:ext>
            </a:extLst>
          </p:cNvPr>
          <p:cNvSpPr/>
          <p:nvPr userDrawn="1"/>
        </p:nvSpPr>
        <p:spPr>
          <a:xfrm>
            <a:off x="-75" y="2450800"/>
            <a:ext cx="12192000" cy="2412300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bg1"/>
                </a:solidFill>
                <a:latin typeface="TCCC-UnityText" panose="020B0505030303020204" pitchFamily="34" charset="0"/>
                <a:ea typeface="+mj-ea"/>
                <a:cs typeface="+mj-cs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14573053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413;p43">
            <a:extLst>
              <a:ext uri="{FF2B5EF4-FFF2-40B4-BE49-F238E27FC236}">
                <a16:creationId xmlns:a16="http://schemas.microsoft.com/office/drawing/2014/main" id="{8C3C672F-D5B8-451A-A692-8749FA49D095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15;p75">
            <a:extLst>
              <a:ext uri="{FF2B5EF4-FFF2-40B4-BE49-F238E27FC236}">
                <a16:creationId xmlns:a16="http://schemas.microsoft.com/office/drawing/2014/main" id="{FFE1C4F8-B63E-4BB6-A3FB-A1AB32CD66FC}"/>
              </a:ext>
            </a:extLst>
          </p:cNvPr>
          <p:cNvPicPr preferRelativeResize="0"/>
          <p:nvPr userDrawn="1"/>
        </p:nvPicPr>
        <p:blipFill rotWithShape="1">
          <a:blip r:embed="rId3">
            <a:alphaModFix amt="92000"/>
          </a:blip>
          <a:srcRect l="20401" t="17956" r="29712" b="11793"/>
          <a:stretch/>
        </p:blipFill>
        <p:spPr>
          <a:xfrm>
            <a:off x="8635" y="0"/>
            <a:ext cx="608736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36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43;p66">
            <a:extLst>
              <a:ext uri="{FF2B5EF4-FFF2-40B4-BE49-F238E27FC236}">
                <a16:creationId xmlns:a16="http://schemas.microsoft.com/office/drawing/2014/main" id="{4366A0AD-7F62-4918-B8CF-B55D8B9B495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406" y="-85585"/>
            <a:ext cx="12496806" cy="7017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lt1"/>
                </a:solidFill>
                <a:highlight>
                  <a:srgbClr val="FBB03B"/>
                </a:highlight>
                <a:latin typeface="TCCC-UnityText" panose="020B0505030303020204" pitchFamily="34" charset="0"/>
                <a:ea typeface="TCCC-UnityText" panose="020B0505030303020204" pitchFamily="34" charset="0"/>
                <a:cs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25351570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15;p75">
            <a:extLst>
              <a:ext uri="{FF2B5EF4-FFF2-40B4-BE49-F238E27FC236}">
                <a16:creationId xmlns:a16="http://schemas.microsoft.com/office/drawing/2014/main" id="{B1C3788A-AE0C-45DA-93AB-038C4A07CF3D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92000"/>
          </a:blip>
          <a:srcRect t="17955" b="11794"/>
          <a:stretch/>
        </p:blipFill>
        <p:spPr>
          <a:xfrm>
            <a:off x="-5325" y="0"/>
            <a:ext cx="12202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86;p72">
            <a:extLst>
              <a:ext uri="{FF2B5EF4-FFF2-40B4-BE49-F238E27FC236}">
                <a16:creationId xmlns:a16="http://schemas.microsoft.com/office/drawing/2014/main" id="{F61222EE-F640-4361-93F6-086EB6D64355}"/>
              </a:ext>
            </a:extLst>
          </p:cNvPr>
          <p:cNvSpPr/>
          <p:nvPr userDrawn="1"/>
        </p:nvSpPr>
        <p:spPr>
          <a:xfrm>
            <a:off x="-10675" y="4325952"/>
            <a:ext cx="12192000" cy="1380600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87;p72">
            <a:extLst>
              <a:ext uri="{FF2B5EF4-FFF2-40B4-BE49-F238E27FC236}">
                <a16:creationId xmlns:a16="http://schemas.microsoft.com/office/drawing/2014/main" id="{D2F55B04-FEE4-4086-9FDB-BDAB0414479C}"/>
              </a:ext>
            </a:extLst>
          </p:cNvPr>
          <p:cNvSpPr txBox="1"/>
          <p:nvPr userDrawn="1"/>
        </p:nvSpPr>
        <p:spPr>
          <a:xfrm>
            <a:off x="4295375" y="4526707"/>
            <a:ext cx="6867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</a:t>
            </a:r>
            <a:endParaRPr sz="6000" b="1">
              <a:solidFill>
                <a:srgbClr val="FFFFFF"/>
              </a:solidFill>
              <a:latin typeface="TCCC-UnityText" panose="020B0505030303020204" pitchFamily="34" charset="0"/>
            </a:endParaRPr>
          </a:p>
        </p:txBody>
      </p:sp>
      <p:sp>
        <p:nvSpPr>
          <p:cNvPr id="14" name="Google Shape;688;p72">
            <a:extLst>
              <a:ext uri="{FF2B5EF4-FFF2-40B4-BE49-F238E27FC236}">
                <a16:creationId xmlns:a16="http://schemas.microsoft.com/office/drawing/2014/main" id="{2A2465E2-D450-46D9-BDB1-BFF560D2E7F0}"/>
              </a:ext>
            </a:extLst>
          </p:cNvPr>
          <p:cNvSpPr/>
          <p:nvPr userDrawn="1"/>
        </p:nvSpPr>
        <p:spPr>
          <a:xfrm>
            <a:off x="499774" y="3370600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689;p72">
            <a:extLst>
              <a:ext uri="{FF2B5EF4-FFF2-40B4-BE49-F238E27FC236}">
                <a16:creationId xmlns:a16="http://schemas.microsoft.com/office/drawing/2014/main" id="{2679EAA7-BD12-4A46-8400-59514803207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4027724"/>
            <a:ext cx="2112371" cy="170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4773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FB4EB9-4D99-48DE-B810-43DC0AE8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3BB0-3D31-49B9-A941-BE5485F05FE0}" type="datetimeFigureOut">
              <a:rPr lang="pt-BR" smtClean="0"/>
              <a:t>22/12/2020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6D4E98F-3B73-4656-8E09-825C336E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312DB4-B0CA-4C9D-A60C-A0A7AEF9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10FA-4894-4B32-90F0-7C439DE19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94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8941C-7551-4251-AF5A-1B04B57A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15B39A-AA7B-4A12-8E3B-DDF2FC5A2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F26FF8-6210-49AA-9C5D-1B7B1D9C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3BB0-3D31-49B9-A941-BE5485F05FE0}" type="datetimeFigureOut">
              <a:rPr lang="pt-BR" smtClean="0"/>
              <a:t>22/12/2020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EDF46F-9073-48FD-97A2-0654F141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DC2593-3242-415A-B90D-5099EF2A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10FA-4894-4B32-90F0-7C439DE19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666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2;p21">
            <a:extLst>
              <a:ext uri="{FF2B5EF4-FFF2-40B4-BE49-F238E27FC236}">
                <a16:creationId xmlns:a16="http://schemas.microsoft.com/office/drawing/2014/main" id="{6076EBEB-31D7-4EB7-8DC1-F3BD17A3790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6976" y="-54329"/>
            <a:ext cx="12385958" cy="69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448766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A5FF4B-D111-4298-BB26-60944D07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oogle Shape;239;p28">
            <a:extLst>
              <a:ext uri="{FF2B5EF4-FFF2-40B4-BE49-F238E27FC236}">
                <a16:creationId xmlns:a16="http://schemas.microsoft.com/office/drawing/2014/main" id="{C4B5A18A-33A0-43D7-BD9C-04E8DA06A0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05977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7;p43">
            <a:extLst>
              <a:ext uri="{FF2B5EF4-FFF2-40B4-BE49-F238E27FC236}">
                <a16:creationId xmlns:a16="http://schemas.microsoft.com/office/drawing/2014/main" id="{6FE0C209-1F2C-4A8A-9302-2FD9E36E2758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18;p43">
            <a:extLst>
              <a:ext uri="{FF2B5EF4-FFF2-40B4-BE49-F238E27FC236}">
                <a16:creationId xmlns:a16="http://schemas.microsoft.com/office/drawing/2014/main" id="{B5729576-B093-4460-B76D-56B443BA4FE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926D2ED-674A-4FA0-8B34-F3663CB23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rgbClr val="5F5F5F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CE111859-6CA5-443B-9ED4-48231B395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rgbClr val="5F5F5F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753965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354;p38">
            <a:extLst>
              <a:ext uri="{FF2B5EF4-FFF2-40B4-BE49-F238E27FC236}">
                <a16:creationId xmlns:a16="http://schemas.microsoft.com/office/drawing/2014/main" id="{95EA5C01-DA94-4F13-BBD0-5FA322C542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55;p38">
            <a:extLst>
              <a:ext uri="{FF2B5EF4-FFF2-40B4-BE49-F238E27FC236}">
                <a16:creationId xmlns:a16="http://schemas.microsoft.com/office/drawing/2014/main" id="{CEBC7C25-A33F-4629-8782-05AEE35F72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278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356;p38">
            <a:extLst>
              <a:ext uri="{FF2B5EF4-FFF2-40B4-BE49-F238E27FC236}">
                <a16:creationId xmlns:a16="http://schemas.microsoft.com/office/drawing/2014/main" id="{666760A0-4923-4282-B2EF-0BCECBA57C97}"/>
              </a:ext>
            </a:extLst>
          </p:cNvPr>
          <p:cNvPicPr preferRelativeResize="0"/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0" y="-12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396763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93278F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36;p45">
            <a:extLst>
              <a:ext uri="{FF2B5EF4-FFF2-40B4-BE49-F238E27FC236}">
                <a16:creationId xmlns:a16="http://schemas.microsoft.com/office/drawing/2014/main" id="{4AFA07C1-A6D8-4B72-A79B-B91735C29CFE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17;p43">
            <a:extLst>
              <a:ext uri="{FF2B5EF4-FFF2-40B4-BE49-F238E27FC236}">
                <a16:creationId xmlns:a16="http://schemas.microsoft.com/office/drawing/2014/main" id="{3F71B4B7-3D15-48EE-B753-2E4BF4ACDEB4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418;p43">
            <a:extLst>
              <a:ext uri="{FF2B5EF4-FFF2-40B4-BE49-F238E27FC236}">
                <a16:creationId xmlns:a16="http://schemas.microsoft.com/office/drawing/2014/main" id="{31BA8E02-9168-4C30-BF79-3319F422646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6A1422E-6F5C-4E7D-8010-AFC2531E3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871AC58F-3BE9-4124-8848-720E935B01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014768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93278F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17;p43">
            <a:extLst>
              <a:ext uri="{FF2B5EF4-FFF2-40B4-BE49-F238E27FC236}">
                <a16:creationId xmlns:a16="http://schemas.microsoft.com/office/drawing/2014/main" id="{3F71B4B7-3D15-48EE-B753-2E4BF4ACDEB4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418;p43">
            <a:extLst>
              <a:ext uri="{FF2B5EF4-FFF2-40B4-BE49-F238E27FC236}">
                <a16:creationId xmlns:a16="http://schemas.microsoft.com/office/drawing/2014/main" id="{31BA8E02-9168-4C30-BF79-3319F422646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6A1422E-6F5C-4E7D-8010-AFC2531E3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871AC58F-3BE9-4124-8848-720E935B01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103691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93278F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36;p45">
            <a:extLst>
              <a:ext uri="{FF2B5EF4-FFF2-40B4-BE49-F238E27FC236}">
                <a16:creationId xmlns:a16="http://schemas.microsoft.com/office/drawing/2014/main" id="{C461E5D5-A7B7-4F8B-AD80-8B9FDBADBACC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17;p43">
            <a:extLst>
              <a:ext uri="{FF2B5EF4-FFF2-40B4-BE49-F238E27FC236}">
                <a16:creationId xmlns:a16="http://schemas.microsoft.com/office/drawing/2014/main" id="{DCBA7066-CF08-47E4-8C14-425DD89893AF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418;p43">
            <a:extLst>
              <a:ext uri="{FF2B5EF4-FFF2-40B4-BE49-F238E27FC236}">
                <a16:creationId xmlns:a16="http://schemas.microsoft.com/office/drawing/2014/main" id="{AF628FA9-DB4A-4D31-9B86-E61F4D6B1A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E1BEE4E7-3722-4E75-9806-A1C172B68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E25D835D-F909-4649-9D29-5B7D3FA8FB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658956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93278F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17;p43">
            <a:extLst>
              <a:ext uri="{FF2B5EF4-FFF2-40B4-BE49-F238E27FC236}">
                <a16:creationId xmlns:a16="http://schemas.microsoft.com/office/drawing/2014/main" id="{DCBA7066-CF08-47E4-8C14-425DD89893AF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418;p43">
            <a:extLst>
              <a:ext uri="{FF2B5EF4-FFF2-40B4-BE49-F238E27FC236}">
                <a16:creationId xmlns:a16="http://schemas.microsoft.com/office/drawing/2014/main" id="{AF628FA9-DB4A-4D31-9B86-E61F4D6B1A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E1BEE4E7-3722-4E75-9806-A1C172B68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E25D835D-F909-4649-9D29-5B7D3FA8FB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0561723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F7D7B0D-9FAC-4D60-A455-155C45F7242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oogle Shape;596;p60">
            <a:extLst>
              <a:ext uri="{FF2B5EF4-FFF2-40B4-BE49-F238E27FC236}">
                <a16:creationId xmlns:a16="http://schemas.microsoft.com/office/drawing/2014/main" id="{1134307F-CC29-452C-B065-B0FB52372EAA}"/>
              </a:ext>
            </a:extLst>
          </p:cNvPr>
          <p:cNvPicPr preferRelativeResize="0"/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2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4;p61">
            <a:extLst>
              <a:ext uri="{FF2B5EF4-FFF2-40B4-BE49-F238E27FC236}">
                <a16:creationId xmlns:a16="http://schemas.microsoft.com/office/drawing/2014/main" id="{AF7F7C48-523B-4379-A428-EF41D1402FDB}"/>
              </a:ext>
            </a:extLst>
          </p:cNvPr>
          <p:cNvSpPr/>
          <p:nvPr userDrawn="1"/>
        </p:nvSpPr>
        <p:spPr>
          <a:xfrm>
            <a:off x="-75" y="2450800"/>
            <a:ext cx="12192000" cy="24123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bg1"/>
                </a:solidFill>
                <a:latin typeface="TCCC-UnityText" panose="020B0505030303020204" pitchFamily="34" charset="0"/>
                <a:ea typeface="+mj-ea"/>
                <a:cs typeface="+mj-cs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15803833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43;p66">
            <a:extLst>
              <a:ext uri="{FF2B5EF4-FFF2-40B4-BE49-F238E27FC236}">
                <a16:creationId xmlns:a16="http://schemas.microsoft.com/office/drawing/2014/main" id="{4366A0AD-7F62-4918-B8CF-B55D8B9B495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2738" y="-108235"/>
            <a:ext cx="12577470" cy="70632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lt1"/>
                </a:solidFill>
                <a:highlight>
                  <a:srgbClr val="93278F"/>
                </a:highlight>
                <a:latin typeface="TCCC-UnityText" panose="020B0505030303020204" pitchFamily="34" charset="0"/>
                <a:ea typeface="TCCC-UnityText" panose="020B0505030303020204" pitchFamily="34" charset="0"/>
                <a:cs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588277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725;p76">
            <a:extLst>
              <a:ext uri="{FF2B5EF4-FFF2-40B4-BE49-F238E27FC236}">
                <a16:creationId xmlns:a16="http://schemas.microsoft.com/office/drawing/2014/main" id="{FFA82E36-6F1F-43C6-A889-11923DAC76D8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79000"/>
          </a:blip>
          <a:srcRect t="28911" b="28614"/>
          <a:stretch/>
        </p:blipFill>
        <p:spPr>
          <a:xfrm>
            <a:off x="0" y="-2"/>
            <a:ext cx="12192003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86;p72">
            <a:extLst>
              <a:ext uri="{FF2B5EF4-FFF2-40B4-BE49-F238E27FC236}">
                <a16:creationId xmlns:a16="http://schemas.microsoft.com/office/drawing/2014/main" id="{F61222EE-F640-4361-93F6-086EB6D64355}"/>
              </a:ext>
            </a:extLst>
          </p:cNvPr>
          <p:cNvSpPr/>
          <p:nvPr userDrawn="1"/>
        </p:nvSpPr>
        <p:spPr>
          <a:xfrm>
            <a:off x="-10675" y="4325952"/>
            <a:ext cx="12192000" cy="13806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87;p72">
            <a:extLst>
              <a:ext uri="{FF2B5EF4-FFF2-40B4-BE49-F238E27FC236}">
                <a16:creationId xmlns:a16="http://schemas.microsoft.com/office/drawing/2014/main" id="{D2F55B04-FEE4-4086-9FDB-BDAB0414479C}"/>
              </a:ext>
            </a:extLst>
          </p:cNvPr>
          <p:cNvSpPr txBox="1"/>
          <p:nvPr userDrawn="1"/>
        </p:nvSpPr>
        <p:spPr>
          <a:xfrm>
            <a:off x="4295375" y="4526707"/>
            <a:ext cx="6867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</a:t>
            </a:r>
            <a:endParaRPr sz="6000" b="1">
              <a:solidFill>
                <a:srgbClr val="FFFFFF"/>
              </a:solidFill>
              <a:latin typeface="TCCC-UnityText" panose="020B0505030303020204" pitchFamily="34" charset="0"/>
            </a:endParaRPr>
          </a:p>
        </p:txBody>
      </p:sp>
      <p:sp>
        <p:nvSpPr>
          <p:cNvPr id="14" name="Google Shape;688;p72">
            <a:extLst>
              <a:ext uri="{FF2B5EF4-FFF2-40B4-BE49-F238E27FC236}">
                <a16:creationId xmlns:a16="http://schemas.microsoft.com/office/drawing/2014/main" id="{2A2465E2-D450-46D9-BDB1-BFF560D2E7F0}"/>
              </a:ext>
            </a:extLst>
          </p:cNvPr>
          <p:cNvSpPr/>
          <p:nvPr userDrawn="1"/>
        </p:nvSpPr>
        <p:spPr>
          <a:xfrm>
            <a:off x="499774" y="3370600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689;p72">
            <a:extLst>
              <a:ext uri="{FF2B5EF4-FFF2-40B4-BE49-F238E27FC236}">
                <a16:creationId xmlns:a16="http://schemas.microsoft.com/office/drawing/2014/main" id="{2679EAA7-BD12-4A46-8400-59514803207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4027724"/>
            <a:ext cx="2112371" cy="170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325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2;p21">
            <a:extLst>
              <a:ext uri="{FF2B5EF4-FFF2-40B4-BE49-F238E27FC236}">
                <a16:creationId xmlns:a16="http://schemas.microsoft.com/office/drawing/2014/main" id="{6076EBEB-31D7-4EB7-8DC1-F3BD17A3790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301" y="-28182"/>
            <a:ext cx="12292608" cy="68861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755231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A5FF4B-D111-4298-BB26-60944D07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oogle Shape;239;p28">
            <a:extLst>
              <a:ext uri="{FF2B5EF4-FFF2-40B4-BE49-F238E27FC236}">
                <a16:creationId xmlns:a16="http://schemas.microsoft.com/office/drawing/2014/main" id="{C4B5A18A-33A0-43D7-BD9C-04E8DA06A0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20956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24;p44">
            <a:extLst>
              <a:ext uri="{FF2B5EF4-FFF2-40B4-BE49-F238E27FC236}">
                <a16:creationId xmlns:a16="http://schemas.microsoft.com/office/drawing/2014/main" id="{57A69FAF-9BB4-41CE-BD16-5C87FCA674AE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6;p44">
            <a:extLst>
              <a:ext uri="{FF2B5EF4-FFF2-40B4-BE49-F238E27FC236}">
                <a16:creationId xmlns:a16="http://schemas.microsoft.com/office/drawing/2014/main" id="{85077AAD-6FAD-49A8-B8E6-E52303D0E5BB}"/>
              </a:ext>
            </a:extLst>
          </p:cNvPr>
          <p:cNvSpPr/>
          <p:nvPr userDrawn="1"/>
        </p:nvSpPr>
        <p:spPr>
          <a:xfrm>
            <a:off x="0" y="1114400"/>
            <a:ext cx="12192000" cy="494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425;p44">
            <a:extLst>
              <a:ext uri="{FF2B5EF4-FFF2-40B4-BE49-F238E27FC236}">
                <a16:creationId xmlns:a16="http://schemas.microsoft.com/office/drawing/2014/main" id="{4D607ABC-E482-4F55-A322-E60505BE123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E92B580-151F-4F62-BE32-B84B8D18A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rgbClr val="5F5F5F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0A9FA755-2EBF-4436-9653-1D8CA49625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rgbClr val="5F5F5F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6469330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354;p38">
            <a:extLst>
              <a:ext uri="{FF2B5EF4-FFF2-40B4-BE49-F238E27FC236}">
                <a16:creationId xmlns:a16="http://schemas.microsoft.com/office/drawing/2014/main" id="{95EA5C01-DA94-4F13-BBD0-5FA322C542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55;p38">
            <a:extLst>
              <a:ext uri="{FF2B5EF4-FFF2-40B4-BE49-F238E27FC236}">
                <a16:creationId xmlns:a16="http://schemas.microsoft.com/office/drawing/2014/main" id="{CEBC7C25-A33F-4629-8782-05AEE35F72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278F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356;p38">
            <a:extLst>
              <a:ext uri="{FF2B5EF4-FFF2-40B4-BE49-F238E27FC236}">
                <a16:creationId xmlns:a16="http://schemas.microsoft.com/office/drawing/2014/main" id="{666760A0-4923-4282-B2EF-0BCECBA57C97}"/>
              </a:ext>
            </a:extLst>
          </p:cNvPr>
          <p:cNvPicPr preferRelativeResize="0"/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0" y="-12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68;p39">
            <a:extLst>
              <a:ext uri="{FF2B5EF4-FFF2-40B4-BE49-F238E27FC236}">
                <a16:creationId xmlns:a16="http://schemas.microsoft.com/office/drawing/2014/main" id="{D2F7FBA5-C548-4C77-B784-478A57AFF31A}"/>
              </a:ext>
            </a:extLst>
          </p:cNvPr>
          <p:cNvSpPr/>
          <p:nvPr userDrawn="1"/>
        </p:nvSpPr>
        <p:spPr>
          <a:xfrm>
            <a:off x="10675" y="-12"/>
            <a:ext cx="12192000" cy="6858000"/>
          </a:xfrm>
          <a:prstGeom prst="rect">
            <a:avLst/>
          </a:prstGeom>
          <a:solidFill>
            <a:srgbClr val="F15A24">
              <a:alpha val="57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308870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F15A24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36;p45">
            <a:extLst>
              <a:ext uri="{FF2B5EF4-FFF2-40B4-BE49-F238E27FC236}">
                <a16:creationId xmlns:a16="http://schemas.microsoft.com/office/drawing/2014/main" id="{4AFA07C1-A6D8-4B72-A79B-B91735C29CFE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17;p43">
            <a:extLst>
              <a:ext uri="{FF2B5EF4-FFF2-40B4-BE49-F238E27FC236}">
                <a16:creationId xmlns:a16="http://schemas.microsoft.com/office/drawing/2014/main" id="{3F71B4B7-3D15-48EE-B753-2E4BF4ACDEB4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418;p43">
            <a:extLst>
              <a:ext uri="{FF2B5EF4-FFF2-40B4-BE49-F238E27FC236}">
                <a16:creationId xmlns:a16="http://schemas.microsoft.com/office/drawing/2014/main" id="{31BA8E02-9168-4C30-BF79-3319F422646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0BE8A2D-3FE0-4E30-96EE-6EF77E55E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7D17330-1FC5-4216-A3A5-C6E20AD8E5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650964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0675" y="0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36;p45">
            <a:extLst>
              <a:ext uri="{FF2B5EF4-FFF2-40B4-BE49-F238E27FC236}">
                <a16:creationId xmlns:a16="http://schemas.microsoft.com/office/drawing/2014/main" id="{4AFA07C1-A6D8-4B72-A79B-B91735C29CFE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17;p43">
            <a:extLst>
              <a:ext uri="{FF2B5EF4-FFF2-40B4-BE49-F238E27FC236}">
                <a16:creationId xmlns:a16="http://schemas.microsoft.com/office/drawing/2014/main" id="{3F71B4B7-3D15-48EE-B753-2E4BF4ACDEB4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418;p43">
            <a:extLst>
              <a:ext uri="{FF2B5EF4-FFF2-40B4-BE49-F238E27FC236}">
                <a16:creationId xmlns:a16="http://schemas.microsoft.com/office/drawing/2014/main" id="{31BA8E02-9168-4C30-BF79-3319F422646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B5AD29C-51C1-40FB-A7B1-459470DF8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rgbClr val="303030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C8A25453-CB16-478C-AA69-C07763033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rgbClr val="303030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29974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F15A24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36;p45">
            <a:extLst>
              <a:ext uri="{FF2B5EF4-FFF2-40B4-BE49-F238E27FC236}">
                <a16:creationId xmlns:a16="http://schemas.microsoft.com/office/drawing/2014/main" id="{C461E5D5-A7B7-4F8B-AD80-8B9FDBADBACC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17;p43">
            <a:extLst>
              <a:ext uri="{FF2B5EF4-FFF2-40B4-BE49-F238E27FC236}">
                <a16:creationId xmlns:a16="http://schemas.microsoft.com/office/drawing/2014/main" id="{DCBA7066-CF08-47E4-8C14-425DD89893AF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418;p43">
            <a:extLst>
              <a:ext uri="{FF2B5EF4-FFF2-40B4-BE49-F238E27FC236}">
                <a16:creationId xmlns:a16="http://schemas.microsoft.com/office/drawing/2014/main" id="{AF628FA9-DB4A-4D31-9B86-E61F4D6B1A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CE886E6A-24B4-4579-95C1-0643EBC4C4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6DF912F0-E714-460A-9EA0-8A0FB4C39E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1131611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F7D7B0D-9FAC-4D60-A455-155C45F7242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oogle Shape;596;p60">
            <a:extLst>
              <a:ext uri="{FF2B5EF4-FFF2-40B4-BE49-F238E27FC236}">
                <a16:creationId xmlns:a16="http://schemas.microsoft.com/office/drawing/2014/main" id="{1134307F-CC29-452C-B065-B0FB52372EAA}"/>
              </a:ext>
            </a:extLst>
          </p:cNvPr>
          <p:cNvPicPr preferRelativeResize="0"/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31753"/>
            <a:ext cx="12192000" cy="692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4;p61">
            <a:extLst>
              <a:ext uri="{FF2B5EF4-FFF2-40B4-BE49-F238E27FC236}">
                <a16:creationId xmlns:a16="http://schemas.microsoft.com/office/drawing/2014/main" id="{AF7F7C48-523B-4379-A428-EF41D1402FDB}"/>
              </a:ext>
            </a:extLst>
          </p:cNvPr>
          <p:cNvSpPr/>
          <p:nvPr userDrawn="1"/>
        </p:nvSpPr>
        <p:spPr>
          <a:xfrm>
            <a:off x="-75" y="2450800"/>
            <a:ext cx="12192000" cy="24123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bg1"/>
                </a:solidFill>
                <a:latin typeface="TCCC-UnityText" panose="020B0505030303020204" pitchFamily="34" charset="0"/>
                <a:ea typeface="+mj-ea"/>
                <a:cs typeface="+mj-cs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3306909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43;p66">
            <a:extLst>
              <a:ext uri="{FF2B5EF4-FFF2-40B4-BE49-F238E27FC236}">
                <a16:creationId xmlns:a16="http://schemas.microsoft.com/office/drawing/2014/main" id="{4366A0AD-7F62-4918-B8CF-B55D8B9B495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6261" y="-93366"/>
            <a:ext cx="12524516" cy="7033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lt1"/>
                </a:solidFill>
                <a:highlight>
                  <a:srgbClr val="F15A24"/>
                </a:highlight>
                <a:latin typeface="TCCC-UnityText" panose="020B0505030303020204" pitchFamily="34" charset="0"/>
                <a:ea typeface="TCCC-UnityText" panose="020B0505030303020204" pitchFamily="34" charset="0"/>
                <a:cs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26172704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35;p77">
            <a:extLst>
              <a:ext uri="{FF2B5EF4-FFF2-40B4-BE49-F238E27FC236}">
                <a16:creationId xmlns:a16="http://schemas.microsoft.com/office/drawing/2014/main" id="{BAD60AD9-17A2-406F-BD68-FEBC7260B32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32919" b="295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86;p72">
            <a:extLst>
              <a:ext uri="{FF2B5EF4-FFF2-40B4-BE49-F238E27FC236}">
                <a16:creationId xmlns:a16="http://schemas.microsoft.com/office/drawing/2014/main" id="{F61222EE-F640-4361-93F6-086EB6D64355}"/>
              </a:ext>
            </a:extLst>
          </p:cNvPr>
          <p:cNvSpPr/>
          <p:nvPr userDrawn="1"/>
        </p:nvSpPr>
        <p:spPr>
          <a:xfrm>
            <a:off x="-10675" y="2872654"/>
            <a:ext cx="12192000" cy="1380600"/>
          </a:xfrm>
          <a:prstGeom prst="rect">
            <a:avLst/>
          </a:prstGeom>
          <a:solidFill>
            <a:srgbClr val="F15A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87;p72">
            <a:extLst>
              <a:ext uri="{FF2B5EF4-FFF2-40B4-BE49-F238E27FC236}">
                <a16:creationId xmlns:a16="http://schemas.microsoft.com/office/drawing/2014/main" id="{D2F55B04-FEE4-4086-9FDB-BDAB0414479C}"/>
              </a:ext>
            </a:extLst>
          </p:cNvPr>
          <p:cNvSpPr txBox="1"/>
          <p:nvPr userDrawn="1"/>
        </p:nvSpPr>
        <p:spPr>
          <a:xfrm>
            <a:off x="4295375" y="3073409"/>
            <a:ext cx="6867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</a:t>
            </a:r>
            <a:endParaRPr sz="6000" b="1">
              <a:solidFill>
                <a:srgbClr val="FFFFFF"/>
              </a:solidFill>
              <a:latin typeface="TCCC-UnityText" panose="020B0505030303020204" pitchFamily="34" charset="0"/>
            </a:endParaRPr>
          </a:p>
        </p:txBody>
      </p:sp>
      <p:sp>
        <p:nvSpPr>
          <p:cNvPr id="14" name="Google Shape;688;p72">
            <a:extLst>
              <a:ext uri="{FF2B5EF4-FFF2-40B4-BE49-F238E27FC236}">
                <a16:creationId xmlns:a16="http://schemas.microsoft.com/office/drawing/2014/main" id="{2A2465E2-D450-46D9-BDB1-BFF560D2E7F0}"/>
              </a:ext>
            </a:extLst>
          </p:cNvPr>
          <p:cNvSpPr/>
          <p:nvPr userDrawn="1"/>
        </p:nvSpPr>
        <p:spPr>
          <a:xfrm>
            <a:off x="499774" y="191730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689;p72">
            <a:extLst>
              <a:ext uri="{FF2B5EF4-FFF2-40B4-BE49-F238E27FC236}">
                <a16:creationId xmlns:a16="http://schemas.microsoft.com/office/drawing/2014/main" id="{2679EAA7-BD12-4A46-8400-59514803207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574426"/>
            <a:ext cx="2112371" cy="170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113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2;p21">
            <a:extLst>
              <a:ext uri="{FF2B5EF4-FFF2-40B4-BE49-F238E27FC236}">
                <a16:creationId xmlns:a16="http://schemas.microsoft.com/office/drawing/2014/main" id="{6076EBEB-31D7-4EB7-8DC1-F3BD17A3790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4685" y="-69851"/>
            <a:ext cx="12441376" cy="69695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8827833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A5FF4B-D111-4298-BB26-60944D0787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oogle Shape;239;p28">
            <a:extLst>
              <a:ext uri="{FF2B5EF4-FFF2-40B4-BE49-F238E27FC236}">
                <a16:creationId xmlns:a16="http://schemas.microsoft.com/office/drawing/2014/main" id="{C4B5A18A-33A0-43D7-BD9C-04E8DA06A0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2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2724609"/>
            <a:ext cx="12192000" cy="13806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1769259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2484135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2778411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3662645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1797798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80;p40">
            <a:extLst>
              <a:ext uri="{FF2B5EF4-FFF2-40B4-BE49-F238E27FC236}">
                <a16:creationId xmlns:a16="http://schemas.microsoft.com/office/drawing/2014/main" id="{20FBE75B-A223-4997-BD38-6E88D189B63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15604"/>
          <a:stretch/>
        </p:blipFill>
        <p:spPr>
          <a:xfrm>
            <a:off x="-10675" y="0"/>
            <a:ext cx="1219199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62524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424;p44">
            <a:extLst>
              <a:ext uri="{FF2B5EF4-FFF2-40B4-BE49-F238E27FC236}">
                <a16:creationId xmlns:a16="http://schemas.microsoft.com/office/drawing/2014/main" id="{38198C73-BE3F-456E-BB24-EE19E42987E3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E92B580-151F-4F62-BE32-B84B8D18A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rgbClr val="5F5F5F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0A9FA755-2EBF-4436-9653-1D8CA49625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rgbClr val="5F5F5F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  <p:sp>
        <p:nvSpPr>
          <p:cNvPr id="11" name="Google Shape;426;p44">
            <a:extLst>
              <a:ext uri="{FF2B5EF4-FFF2-40B4-BE49-F238E27FC236}">
                <a16:creationId xmlns:a16="http://schemas.microsoft.com/office/drawing/2014/main" id="{D7BA7612-6BC1-4950-B788-BD5D6686557C}"/>
              </a:ext>
            </a:extLst>
          </p:cNvPr>
          <p:cNvSpPr/>
          <p:nvPr userDrawn="1"/>
        </p:nvSpPr>
        <p:spPr>
          <a:xfrm>
            <a:off x="0" y="1114400"/>
            <a:ext cx="12192000" cy="574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935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391;p41">
            <a:extLst>
              <a:ext uri="{FF2B5EF4-FFF2-40B4-BE49-F238E27FC236}">
                <a16:creationId xmlns:a16="http://schemas.microsoft.com/office/drawing/2014/main" id="{B9EFF751-80CA-4880-B347-320AA4D1D7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4132" b="20871"/>
          <a:stretch/>
        </p:blipFill>
        <p:spPr>
          <a:xfrm>
            <a:off x="0" y="0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2347287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02;p42">
            <a:extLst>
              <a:ext uri="{FF2B5EF4-FFF2-40B4-BE49-F238E27FC236}">
                <a16:creationId xmlns:a16="http://schemas.microsoft.com/office/drawing/2014/main" id="{012A01C3-79E0-455C-A3C8-D780886CB1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37628" b="20183"/>
          <a:stretch/>
        </p:blipFill>
        <p:spPr>
          <a:xfrm>
            <a:off x="0" y="-2"/>
            <a:ext cx="1219199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3;p21">
            <a:extLst>
              <a:ext uri="{FF2B5EF4-FFF2-40B4-BE49-F238E27FC236}">
                <a16:creationId xmlns:a16="http://schemas.microsoft.com/office/drawing/2014/main" id="{1CF49104-6996-4255-AEAE-8E70E2CC6330}"/>
              </a:ext>
            </a:extLst>
          </p:cNvPr>
          <p:cNvSpPr/>
          <p:nvPr userDrawn="1"/>
        </p:nvSpPr>
        <p:spPr>
          <a:xfrm>
            <a:off x="-10675" y="4163942"/>
            <a:ext cx="12192000" cy="13806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p21">
            <a:extLst>
              <a:ext uri="{FF2B5EF4-FFF2-40B4-BE49-F238E27FC236}">
                <a16:creationId xmlns:a16="http://schemas.microsoft.com/office/drawing/2014/main" id="{BF1A594C-40E7-4363-B76A-D087F4AE056C}"/>
              </a:ext>
            </a:extLst>
          </p:cNvPr>
          <p:cNvSpPr/>
          <p:nvPr userDrawn="1"/>
        </p:nvSpPr>
        <p:spPr>
          <a:xfrm>
            <a:off x="499774" y="3208592"/>
            <a:ext cx="3291300" cy="3291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65;p21">
            <a:extLst>
              <a:ext uri="{FF2B5EF4-FFF2-40B4-BE49-F238E27FC236}">
                <a16:creationId xmlns:a16="http://schemas.microsoft.com/office/drawing/2014/main" id="{3A3EE3D6-E1AD-43E9-82AE-78664774256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37" y="3923468"/>
            <a:ext cx="2112371" cy="17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ED24AA-7413-4433-ADC4-8D8FC018C3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0846" y="4217744"/>
            <a:ext cx="10261600" cy="767675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AA7E37-2271-4627-8EEA-B0F23DA538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0846" y="5101978"/>
            <a:ext cx="10261600" cy="54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0515214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13;p43">
            <a:extLst>
              <a:ext uri="{FF2B5EF4-FFF2-40B4-BE49-F238E27FC236}">
                <a16:creationId xmlns:a16="http://schemas.microsoft.com/office/drawing/2014/main" id="{5822ACB0-6D9F-46FC-99F3-73A68B212D72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5F5F5F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36;p45">
            <a:extLst>
              <a:ext uri="{FF2B5EF4-FFF2-40B4-BE49-F238E27FC236}">
                <a16:creationId xmlns:a16="http://schemas.microsoft.com/office/drawing/2014/main" id="{4AFA07C1-A6D8-4B72-A79B-B91735C29CFE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17;p43">
            <a:extLst>
              <a:ext uri="{FF2B5EF4-FFF2-40B4-BE49-F238E27FC236}">
                <a16:creationId xmlns:a16="http://schemas.microsoft.com/office/drawing/2014/main" id="{3F71B4B7-3D15-48EE-B753-2E4BF4ACDEB4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418;p43">
            <a:extLst>
              <a:ext uri="{FF2B5EF4-FFF2-40B4-BE49-F238E27FC236}">
                <a16:creationId xmlns:a16="http://schemas.microsoft.com/office/drawing/2014/main" id="{31BA8E02-9168-4C30-BF79-3319F422646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CC0A41B-B8EA-4767-85CB-7E8F7E87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B74E397-2DAF-4120-8401-17ED836529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243823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4;p43">
            <a:extLst>
              <a:ext uri="{FF2B5EF4-FFF2-40B4-BE49-F238E27FC236}">
                <a16:creationId xmlns:a16="http://schemas.microsoft.com/office/drawing/2014/main" id="{6BAB142C-F9B1-411F-8834-7CC63CCCD5A4}"/>
              </a:ext>
            </a:extLst>
          </p:cNvPr>
          <p:cNvSpPr/>
          <p:nvPr userDrawn="1"/>
        </p:nvSpPr>
        <p:spPr>
          <a:xfrm>
            <a:off x="-10675" y="0"/>
            <a:ext cx="12192000" cy="1167900"/>
          </a:xfrm>
          <a:prstGeom prst="rect">
            <a:avLst/>
          </a:prstGeom>
          <a:solidFill>
            <a:srgbClr val="5F5F5F"/>
          </a:solidFill>
          <a:ln>
            <a:noFill/>
          </a:ln>
          <a:effectLst>
            <a:outerShdw blurRad="57150" dist="57150" dir="540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36;p45">
            <a:extLst>
              <a:ext uri="{FF2B5EF4-FFF2-40B4-BE49-F238E27FC236}">
                <a16:creationId xmlns:a16="http://schemas.microsoft.com/office/drawing/2014/main" id="{C461E5D5-A7B7-4F8B-AD80-8B9FDBADBACC}"/>
              </a:ext>
            </a:extLst>
          </p:cNvPr>
          <p:cNvSpPr/>
          <p:nvPr userDrawn="1"/>
        </p:nvSpPr>
        <p:spPr>
          <a:xfrm>
            <a:off x="-10675" y="6324050"/>
            <a:ext cx="12192000" cy="534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17;p43">
            <a:extLst>
              <a:ext uri="{FF2B5EF4-FFF2-40B4-BE49-F238E27FC236}">
                <a16:creationId xmlns:a16="http://schemas.microsoft.com/office/drawing/2014/main" id="{DCBA7066-CF08-47E4-8C14-425DD89893AF}"/>
              </a:ext>
            </a:extLst>
          </p:cNvPr>
          <p:cNvSpPr/>
          <p:nvPr userDrawn="1"/>
        </p:nvSpPr>
        <p:spPr>
          <a:xfrm>
            <a:off x="10943312" y="5828275"/>
            <a:ext cx="1505100" cy="1505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1650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418;p43">
            <a:extLst>
              <a:ext uri="{FF2B5EF4-FFF2-40B4-BE49-F238E27FC236}">
                <a16:creationId xmlns:a16="http://schemas.microsoft.com/office/drawing/2014/main" id="{AF628FA9-DB4A-4D31-9B86-E61F4D6B1A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6B246922-031B-45AA-AB8B-614A66F05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E5FF644A-0446-444F-B359-D9FC71C156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030403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F7D7B0D-9FAC-4D60-A455-155C45F7242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oogle Shape;596;p60">
            <a:extLst>
              <a:ext uri="{FF2B5EF4-FFF2-40B4-BE49-F238E27FC236}">
                <a16:creationId xmlns:a16="http://schemas.microsoft.com/office/drawing/2014/main" id="{1134307F-CC29-452C-B065-B0FB52372EAA}"/>
              </a:ext>
            </a:extLst>
          </p:cNvPr>
          <p:cNvPicPr preferRelativeResize="0"/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50" y="-33866"/>
            <a:ext cx="12192000" cy="692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4;p61">
            <a:extLst>
              <a:ext uri="{FF2B5EF4-FFF2-40B4-BE49-F238E27FC236}">
                <a16:creationId xmlns:a16="http://schemas.microsoft.com/office/drawing/2014/main" id="{AF7F7C48-523B-4379-A428-EF41D1402FDB}"/>
              </a:ext>
            </a:extLst>
          </p:cNvPr>
          <p:cNvSpPr/>
          <p:nvPr userDrawn="1"/>
        </p:nvSpPr>
        <p:spPr>
          <a:xfrm>
            <a:off x="-75" y="2450800"/>
            <a:ext cx="12192000" cy="24123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50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lang="pt-BR" sz="6600" b="1" kern="1200" dirty="0">
                <a:solidFill>
                  <a:schemeClr val="bg1"/>
                </a:solidFill>
                <a:latin typeface="TCCC-UnityText" panose="020B0505030303020204" pitchFamily="34" charset="0"/>
                <a:ea typeface="+mj-ea"/>
                <a:cs typeface="+mj-cs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29730884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4;p61">
            <a:extLst>
              <a:ext uri="{FF2B5EF4-FFF2-40B4-BE49-F238E27FC236}">
                <a16:creationId xmlns:a16="http://schemas.microsoft.com/office/drawing/2014/main" id="{C69C5806-1995-43D7-90DE-891434D97FEA}"/>
              </a:ext>
            </a:extLst>
          </p:cNvPr>
          <p:cNvSpPr/>
          <p:nvPr userDrawn="1"/>
        </p:nvSpPr>
        <p:spPr>
          <a:xfrm>
            <a:off x="-7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588;p59">
            <a:extLst>
              <a:ext uri="{FF2B5EF4-FFF2-40B4-BE49-F238E27FC236}">
                <a16:creationId xmlns:a16="http://schemas.microsoft.com/office/drawing/2014/main" id="{15D30B35-EF0F-4714-9693-1EE789FCE10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921"/>
          <a:stretch/>
        </p:blipFill>
        <p:spPr>
          <a:xfrm>
            <a:off x="-75" y="0"/>
            <a:ext cx="12308798" cy="6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81;p58">
            <a:extLst>
              <a:ext uri="{FF2B5EF4-FFF2-40B4-BE49-F238E27FC236}">
                <a16:creationId xmlns:a16="http://schemas.microsoft.com/office/drawing/2014/main" id="{03A20FD4-25AB-42B9-974B-3A66BC33E5BF}"/>
              </a:ext>
            </a:extLst>
          </p:cNvPr>
          <p:cNvSpPr/>
          <p:nvPr userDrawn="1"/>
        </p:nvSpPr>
        <p:spPr>
          <a:xfrm>
            <a:off x="507550" y="1564150"/>
            <a:ext cx="4185600" cy="4185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85738" dist="66675" dir="546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EE7DE-2DC3-4F0A-A130-F977B3944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613" y="1811337"/>
            <a:ext cx="10515600" cy="2852737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434343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TRANSICIÓN</a:t>
            </a:r>
            <a:br>
              <a:rPr lang="pt-BR"/>
            </a:br>
            <a:r>
              <a:rPr lang="pt-BR"/>
              <a:t>DE CAPÍTULO</a:t>
            </a:r>
          </a:p>
        </p:txBody>
      </p:sp>
    </p:spTree>
    <p:extLst>
      <p:ext uri="{BB962C8B-B14F-4D97-AF65-F5344CB8AC3E}">
        <p14:creationId xmlns:p14="http://schemas.microsoft.com/office/powerpoint/2010/main" val="1329677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604;p61">
            <a:extLst>
              <a:ext uri="{FF2B5EF4-FFF2-40B4-BE49-F238E27FC236}">
                <a16:creationId xmlns:a16="http://schemas.microsoft.com/office/drawing/2014/main" id="{7B82B040-5935-4762-869F-5D0B00CF0B93}"/>
              </a:ext>
            </a:extLst>
          </p:cNvPr>
          <p:cNvSpPr/>
          <p:nvPr userDrawn="1"/>
        </p:nvSpPr>
        <p:spPr>
          <a:xfrm>
            <a:off x="-7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754;p79">
            <a:extLst>
              <a:ext uri="{FF2B5EF4-FFF2-40B4-BE49-F238E27FC236}">
                <a16:creationId xmlns:a16="http://schemas.microsoft.com/office/drawing/2014/main" id="{7EB5EC7C-EBAA-410D-978E-E846CA72776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" y="-3176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55;p79">
            <a:extLst>
              <a:ext uri="{FF2B5EF4-FFF2-40B4-BE49-F238E27FC236}">
                <a16:creationId xmlns:a16="http://schemas.microsoft.com/office/drawing/2014/main" id="{3146C372-97E4-4FEB-8B82-C296E2EDE378}"/>
              </a:ext>
            </a:extLst>
          </p:cNvPr>
          <p:cNvSpPr/>
          <p:nvPr userDrawn="1"/>
        </p:nvSpPr>
        <p:spPr>
          <a:xfrm>
            <a:off x="4094397" y="661625"/>
            <a:ext cx="4003200" cy="4003200"/>
          </a:xfrm>
          <a:prstGeom prst="ellipse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756;p79">
            <a:extLst>
              <a:ext uri="{FF2B5EF4-FFF2-40B4-BE49-F238E27FC236}">
                <a16:creationId xmlns:a16="http://schemas.microsoft.com/office/drawing/2014/main" id="{9E5EEBD7-E0CD-4533-B0DB-7D4CF36FEA2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096" y="1537225"/>
            <a:ext cx="2743802" cy="22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57;p79">
            <a:extLst>
              <a:ext uri="{FF2B5EF4-FFF2-40B4-BE49-F238E27FC236}">
                <a16:creationId xmlns:a16="http://schemas.microsoft.com/office/drawing/2014/main" id="{48426AD6-79B6-4EDB-BACA-F7C35E44B8DF}"/>
              </a:ext>
            </a:extLst>
          </p:cNvPr>
          <p:cNvSpPr txBox="1"/>
          <p:nvPr userDrawn="1"/>
        </p:nvSpPr>
        <p:spPr>
          <a:xfrm>
            <a:off x="3759897" y="5024125"/>
            <a:ext cx="46722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highlight>
                  <a:srgbClr val="303030"/>
                </a:highlight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GRACIAS!</a:t>
            </a:r>
            <a:endParaRPr sz="1600" b="1">
              <a:solidFill>
                <a:srgbClr val="FFFFFF"/>
              </a:solidFill>
              <a:highlight>
                <a:srgbClr val="303030"/>
              </a:highlight>
              <a:latin typeface="TCCC-UnityText" panose="020B0505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03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604;p61">
            <a:extLst>
              <a:ext uri="{FF2B5EF4-FFF2-40B4-BE49-F238E27FC236}">
                <a16:creationId xmlns:a16="http://schemas.microsoft.com/office/drawing/2014/main" id="{7B82B040-5935-4762-869F-5D0B00CF0B93}"/>
              </a:ext>
            </a:extLst>
          </p:cNvPr>
          <p:cNvSpPr/>
          <p:nvPr userDrawn="1"/>
        </p:nvSpPr>
        <p:spPr>
          <a:xfrm>
            <a:off x="-7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72;p81">
            <a:extLst>
              <a:ext uri="{FF2B5EF4-FFF2-40B4-BE49-F238E27FC236}">
                <a16:creationId xmlns:a16="http://schemas.microsoft.com/office/drawing/2014/main" id="{94132A81-B3B2-4B32-AD6D-4848F9D0105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278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3;p81">
            <a:extLst>
              <a:ext uri="{FF2B5EF4-FFF2-40B4-BE49-F238E27FC236}">
                <a16:creationId xmlns:a16="http://schemas.microsoft.com/office/drawing/2014/main" id="{B5A65E9B-6D70-4447-8427-819E1D9F9347}"/>
              </a:ext>
            </a:extLst>
          </p:cNvPr>
          <p:cNvSpPr/>
          <p:nvPr userDrawn="1"/>
        </p:nvSpPr>
        <p:spPr>
          <a:xfrm>
            <a:off x="4172100" y="894525"/>
            <a:ext cx="3847800" cy="38478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300038" dist="76200" dir="3300000" algn="bl" rotWithShape="0">
              <a:srgbClr val="000000">
                <a:alpha val="4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74;p81">
            <a:extLst>
              <a:ext uri="{FF2B5EF4-FFF2-40B4-BE49-F238E27FC236}">
                <a16:creationId xmlns:a16="http://schemas.microsoft.com/office/drawing/2014/main" id="{C6655B76-7908-4608-99D8-FE76FDC65742}"/>
              </a:ext>
            </a:extLst>
          </p:cNvPr>
          <p:cNvSpPr txBox="1"/>
          <p:nvPr userDrawn="1"/>
        </p:nvSpPr>
        <p:spPr>
          <a:xfrm>
            <a:off x="3759900" y="5024125"/>
            <a:ext cx="46722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333333"/>
                </a:solidFill>
                <a:highlight>
                  <a:srgbClr val="D0D3D4"/>
                </a:highlight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GRACIAS!</a:t>
            </a:r>
            <a:endParaRPr sz="1600" b="1">
              <a:solidFill>
                <a:srgbClr val="333333"/>
              </a:solidFill>
              <a:highlight>
                <a:srgbClr val="D0D3D4"/>
              </a:highlight>
              <a:latin typeface="TCCC-UnityText" panose="020B0505030303020204" pitchFamily="34" charset="0"/>
            </a:endParaRPr>
          </a:p>
        </p:txBody>
      </p:sp>
      <p:pic>
        <p:nvPicPr>
          <p:cNvPr id="14" name="Google Shape;775;p81">
            <a:extLst>
              <a:ext uri="{FF2B5EF4-FFF2-40B4-BE49-F238E27FC236}">
                <a16:creationId xmlns:a16="http://schemas.microsoft.com/office/drawing/2014/main" id="{8F311A8B-3486-495A-8D55-9D5D11193CE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201" y="1662776"/>
            <a:ext cx="2469597" cy="1998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1902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45;p78">
            <a:extLst>
              <a:ext uri="{FF2B5EF4-FFF2-40B4-BE49-F238E27FC236}">
                <a16:creationId xmlns:a16="http://schemas.microsoft.com/office/drawing/2014/main" id="{F3C61E8F-B01A-4375-B731-7DD9ECB24D90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319" y="-28186"/>
            <a:ext cx="12292632" cy="68861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46;p78">
            <a:extLst>
              <a:ext uri="{FF2B5EF4-FFF2-40B4-BE49-F238E27FC236}">
                <a16:creationId xmlns:a16="http://schemas.microsoft.com/office/drawing/2014/main" id="{AECDBFEF-E4F5-4D40-8E77-3BAFE84804BF}"/>
              </a:ext>
            </a:extLst>
          </p:cNvPr>
          <p:cNvSpPr/>
          <p:nvPr userDrawn="1"/>
        </p:nvSpPr>
        <p:spPr>
          <a:xfrm>
            <a:off x="4094397" y="661625"/>
            <a:ext cx="4003200" cy="4003200"/>
          </a:xfrm>
          <a:prstGeom prst="ellipse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747;p78">
            <a:extLst>
              <a:ext uri="{FF2B5EF4-FFF2-40B4-BE49-F238E27FC236}">
                <a16:creationId xmlns:a16="http://schemas.microsoft.com/office/drawing/2014/main" id="{108AD27E-1DDD-4C75-ADF2-3FAE49940CA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096" y="1537225"/>
            <a:ext cx="2743802" cy="22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748;p78">
            <a:extLst>
              <a:ext uri="{FF2B5EF4-FFF2-40B4-BE49-F238E27FC236}">
                <a16:creationId xmlns:a16="http://schemas.microsoft.com/office/drawing/2014/main" id="{E0C19EC7-1884-4165-BF51-CF3C2F7B185F}"/>
              </a:ext>
            </a:extLst>
          </p:cNvPr>
          <p:cNvSpPr txBox="1"/>
          <p:nvPr userDrawn="1"/>
        </p:nvSpPr>
        <p:spPr>
          <a:xfrm>
            <a:off x="3759897" y="5024125"/>
            <a:ext cx="46722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highlight>
                  <a:srgbClr val="303030"/>
                </a:highlight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GRACIAS!</a:t>
            </a:r>
            <a:endParaRPr sz="1600" b="1">
              <a:solidFill>
                <a:srgbClr val="FFFFFF"/>
              </a:solidFill>
              <a:highlight>
                <a:srgbClr val="303030"/>
              </a:highlight>
              <a:latin typeface="TCCC-UnityText" panose="020B0505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5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63;p80">
            <a:extLst>
              <a:ext uri="{FF2B5EF4-FFF2-40B4-BE49-F238E27FC236}">
                <a16:creationId xmlns:a16="http://schemas.microsoft.com/office/drawing/2014/main" id="{02D50667-2928-4340-8786-1600EEF0D00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1161" y="-165384"/>
            <a:ext cx="12804030" cy="72727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64;p80">
            <a:extLst>
              <a:ext uri="{FF2B5EF4-FFF2-40B4-BE49-F238E27FC236}">
                <a16:creationId xmlns:a16="http://schemas.microsoft.com/office/drawing/2014/main" id="{264B6454-8D74-4408-9E4A-E089203118D5}"/>
              </a:ext>
            </a:extLst>
          </p:cNvPr>
          <p:cNvSpPr/>
          <p:nvPr userDrawn="1"/>
        </p:nvSpPr>
        <p:spPr>
          <a:xfrm>
            <a:off x="4109255" y="661625"/>
            <a:ext cx="4003200" cy="4003200"/>
          </a:xfrm>
          <a:prstGeom prst="ellipse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765;p80">
            <a:extLst>
              <a:ext uri="{FF2B5EF4-FFF2-40B4-BE49-F238E27FC236}">
                <a16:creationId xmlns:a16="http://schemas.microsoft.com/office/drawing/2014/main" id="{73774FFB-A5B6-41CB-BA31-9A64CB83C55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8954" y="1537225"/>
            <a:ext cx="2743802" cy="22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66;p80">
            <a:extLst>
              <a:ext uri="{FF2B5EF4-FFF2-40B4-BE49-F238E27FC236}">
                <a16:creationId xmlns:a16="http://schemas.microsoft.com/office/drawing/2014/main" id="{3FFB1369-5443-4390-8ADF-40BB153D41CE}"/>
              </a:ext>
            </a:extLst>
          </p:cNvPr>
          <p:cNvSpPr txBox="1"/>
          <p:nvPr userDrawn="1"/>
        </p:nvSpPr>
        <p:spPr>
          <a:xfrm>
            <a:off x="3758129" y="5024125"/>
            <a:ext cx="46722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highlight>
                  <a:srgbClr val="303030"/>
                </a:highlight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GRACIAS!</a:t>
            </a:r>
            <a:endParaRPr sz="1600" b="1">
              <a:solidFill>
                <a:srgbClr val="FFFFFF"/>
              </a:solidFill>
              <a:highlight>
                <a:srgbClr val="303030"/>
              </a:highlight>
              <a:latin typeface="TCCC-UnityText" panose="020B0505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1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24;p44">
            <a:extLst>
              <a:ext uri="{FF2B5EF4-FFF2-40B4-BE49-F238E27FC236}">
                <a16:creationId xmlns:a16="http://schemas.microsoft.com/office/drawing/2014/main" id="{57A69FAF-9BB4-41CE-BD16-5C87FCA674AE}"/>
              </a:ext>
            </a:extLst>
          </p:cNvPr>
          <p:cNvPicPr preferRelativeResize="0"/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2" y="-3"/>
            <a:ext cx="12192000" cy="69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6;p44">
            <a:extLst>
              <a:ext uri="{FF2B5EF4-FFF2-40B4-BE49-F238E27FC236}">
                <a16:creationId xmlns:a16="http://schemas.microsoft.com/office/drawing/2014/main" id="{85077AAD-6FAD-49A8-B8E6-E52303D0E5BB}"/>
              </a:ext>
            </a:extLst>
          </p:cNvPr>
          <p:cNvSpPr/>
          <p:nvPr userDrawn="1"/>
        </p:nvSpPr>
        <p:spPr>
          <a:xfrm>
            <a:off x="0" y="1114400"/>
            <a:ext cx="12192000" cy="574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425;p44">
            <a:extLst>
              <a:ext uri="{FF2B5EF4-FFF2-40B4-BE49-F238E27FC236}">
                <a16:creationId xmlns:a16="http://schemas.microsoft.com/office/drawing/2014/main" id="{4D607ABC-E482-4F55-A322-E60505BE123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3691" y="6159401"/>
            <a:ext cx="765327" cy="6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30207DE-C1A3-4F90-B1B6-857ABBF06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512" y="129399"/>
            <a:ext cx="10876179" cy="519812"/>
          </a:xfrm>
        </p:spPr>
        <p:txBody>
          <a:bodyPr/>
          <a:lstStyle>
            <a:lvl1pPr algn="l">
              <a:defRPr sz="2400" b="1">
                <a:solidFill>
                  <a:srgbClr val="5F5F5F"/>
                </a:solidFill>
                <a:latin typeface="TCCC-UnityText" panose="020B0505030303020204" pitchFamily="34" charset="0"/>
              </a:defRPr>
            </a:lvl1pPr>
          </a:lstStyle>
          <a:p>
            <a:r>
              <a:rPr lang="pt-BR"/>
              <a:t>TITULO DE SLIDE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B1C0A36-971C-4C52-81AE-9E4DA7C4C0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511" y="700966"/>
            <a:ext cx="10876179" cy="424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rgbClr val="5F5F5F"/>
                </a:solidFill>
                <a:latin typeface="TCCC-UnityText" panose="020B0505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325645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90;p83">
            <a:extLst>
              <a:ext uri="{FF2B5EF4-FFF2-40B4-BE49-F238E27FC236}">
                <a16:creationId xmlns:a16="http://schemas.microsoft.com/office/drawing/2014/main" id="{94804F0C-7395-4C9F-9AB0-F45F4CEF03B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4256" y="-93301"/>
            <a:ext cx="12550220" cy="71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91;p83">
            <a:extLst>
              <a:ext uri="{FF2B5EF4-FFF2-40B4-BE49-F238E27FC236}">
                <a16:creationId xmlns:a16="http://schemas.microsoft.com/office/drawing/2014/main" id="{5308F0A2-2ACF-4E81-BF59-4E926D98008D}"/>
              </a:ext>
            </a:extLst>
          </p:cNvPr>
          <p:cNvSpPr txBox="1"/>
          <p:nvPr userDrawn="1"/>
        </p:nvSpPr>
        <p:spPr>
          <a:xfrm>
            <a:off x="3758129" y="5328925"/>
            <a:ext cx="46722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FFFFFF"/>
                </a:solidFill>
                <a:highlight>
                  <a:srgbClr val="303030"/>
                </a:highlight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GRACIAS!</a:t>
            </a:r>
            <a:endParaRPr sz="1600" b="1">
              <a:solidFill>
                <a:srgbClr val="FFFFFF"/>
              </a:solidFill>
              <a:highlight>
                <a:srgbClr val="303030"/>
              </a:highlight>
              <a:latin typeface="TCCC-UnityText" panose="020B0505030303020204" pitchFamily="34" charset="0"/>
            </a:endParaRPr>
          </a:p>
        </p:txBody>
      </p:sp>
      <p:sp>
        <p:nvSpPr>
          <p:cNvPr id="12" name="Google Shape;792;p83">
            <a:extLst>
              <a:ext uri="{FF2B5EF4-FFF2-40B4-BE49-F238E27FC236}">
                <a16:creationId xmlns:a16="http://schemas.microsoft.com/office/drawing/2014/main" id="{10FAE782-A177-4C49-88BA-02783B6716AB}"/>
              </a:ext>
            </a:extLst>
          </p:cNvPr>
          <p:cNvSpPr/>
          <p:nvPr userDrawn="1"/>
        </p:nvSpPr>
        <p:spPr>
          <a:xfrm>
            <a:off x="3905105" y="612625"/>
            <a:ext cx="4411500" cy="4411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793;p83">
            <a:extLst>
              <a:ext uri="{FF2B5EF4-FFF2-40B4-BE49-F238E27FC236}">
                <a16:creationId xmlns:a16="http://schemas.microsoft.com/office/drawing/2014/main" id="{CEAB3AA4-8D01-418A-BC4F-13C05C467F1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123" y="1493447"/>
            <a:ext cx="2831463" cy="2290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0651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36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503F1-DE31-445D-8074-D6B9CC4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TEMA 1 – BLANCO/CLEAN</a:t>
            </a:r>
          </a:p>
        </p:txBody>
      </p:sp>
    </p:spTree>
    <p:extLst>
      <p:ext uri="{BB962C8B-B14F-4D97-AF65-F5344CB8AC3E}">
        <p14:creationId xmlns:p14="http://schemas.microsoft.com/office/powerpoint/2010/main" val="109705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76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74" r:id="rId15"/>
    <p:sldLayoutId id="2147483775" r:id="rId16"/>
    <p:sldLayoutId id="21474837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CCC-UnityText" panose="020B05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503F1-DE31-445D-8074-D6B9CC4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TEMA 2 – ROJO</a:t>
            </a:r>
          </a:p>
        </p:txBody>
      </p:sp>
    </p:spTree>
    <p:extLst>
      <p:ext uri="{BB962C8B-B14F-4D97-AF65-F5344CB8AC3E}">
        <p14:creationId xmlns:p14="http://schemas.microsoft.com/office/powerpoint/2010/main" val="69797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1" r:id="rId2"/>
    <p:sldLayoutId id="2147483673" r:id="rId3"/>
    <p:sldLayoutId id="2147483771" r:id="rId4"/>
    <p:sldLayoutId id="2147483674" r:id="rId5"/>
    <p:sldLayoutId id="2147483675" r:id="rId6"/>
    <p:sldLayoutId id="2147483669" r:id="rId7"/>
    <p:sldLayoutId id="2147483676" r:id="rId8"/>
    <p:sldLayoutId id="2147483770" r:id="rId9"/>
    <p:sldLayoutId id="2147483671" r:id="rId10"/>
    <p:sldLayoutId id="2147483772" r:id="rId11"/>
    <p:sldLayoutId id="2147483773" r:id="rId12"/>
    <p:sldLayoutId id="2147483778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C3333"/>
          </a:solidFill>
          <a:latin typeface="TCCC-UnityText" panose="020B05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503F1-DE31-445D-8074-D6B9CC4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TEMA 3 – AZUL</a:t>
            </a:r>
          </a:p>
        </p:txBody>
      </p:sp>
    </p:spTree>
    <p:extLst>
      <p:ext uri="{BB962C8B-B14F-4D97-AF65-F5344CB8AC3E}">
        <p14:creationId xmlns:p14="http://schemas.microsoft.com/office/powerpoint/2010/main" val="336118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ABE2"/>
          </a:solidFill>
          <a:latin typeface="TCCC-UnityText" panose="020B05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503F1-DE31-445D-8074-D6B9CC4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TEMA 4 – VERDE</a:t>
            </a:r>
          </a:p>
        </p:txBody>
      </p:sp>
    </p:spTree>
    <p:extLst>
      <p:ext uri="{BB962C8B-B14F-4D97-AF65-F5344CB8AC3E}">
        <p14:creationId xmlns:p14="http://schemas.microsoft.com/office/powerpoint/2010/main" val="256337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A99D"/>
          </a:solidFill>
          <a:latin typeface="TCCC-UnityText" panose="020B05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503F1-DE31-445D-8074-D6B9CC4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TEMA 5 – AMARILLO</a:t>
            </a:r>
          </a:p>
        </p:txBody>
      </p:sp>
    </p:spTree>
    <p:extLst>
      <p:ext uri="{BB962C8B-B14F-4D97-AF65-F5344CB8AC3E}">
        <p14:creationId xmlns:p14="http://schemas.microsoft.com/office/powerpoint/2010/main" val="28576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67" r:id="rId7"/>
    <p:sldLayoutId id="2147483702" r:id="rId8"/>
    <p:sldLayoutId id="2147483703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BB03B"/>
          </a:solidFill>
          <a:latin typeface="TCCC-UnityText" panose="020B05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503F1-DE31-445D-8074-D6B9CC4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TEMA 6 – VIOLETA</a:t>
            </a:r>
          </a:p>
        </p:txBody>
      </p:sp>
    </p:spTree>
    <p:extLst>
      <p:ext uri="{BB962C8B-B14F-4D97-AF65-F5344CB8AC3E}">
        <p14:creationId xmlns:p14="http://schemas.microsoft.com/office/powerpoint/2010/main" val="20387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06" r:id="rId2"/>
    <p:sldLayoutId id="2147483707" r:id="rId3"/>
    <p:sldLayoutId id="2147483708" r:id="rId4"/>
    <p:sldLayoutId id="2147483752" r:id="rId5"/>
    <p:sldLayoutId id="2147483709" r:id="rId6"/>
    <p:sldLayoutId id="2147483751" r:id="rId7"/>
    <p:sldLayoutId id="2147483710" r:id="rId8"/>
    <p:sldLayoutId id="2147483711" r:id="rId9"/>
    <p:sldLayoutId id="2147483712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3278F"/>
          </a:solidFill>
          <a:latin typeface="TCCC-UnityText" panose="020B05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503F1-DE31-445D-8074-D6B9CC4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TEMA 7 – NARANJA</a:t>
            </a:r>
          </a:p>
        </p:txBody>
      </p:sp>
    </p:spTree>
    <p:extLst>
      <p:ext uri="{BB962C8B-B14F-4D97-AF65-F5344CB8AC3E}">
        <p14:creationId xmlns:p14="http://schemas.microsoft.com/office/powerpoint/2010/main" val="174951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15" r:id="rId2"/>
    <p:sldLayoutId id="2147483716" r:id="rId3"/>
    <p:sldLayoutId id="2147483717" r:id="rId4"/>
    <p:sldLayoutId id="2147483750" r:id="rId5"/>
    <p:sldLayoutId id="2147483718" r:id="rId6"/>
    <p:sldLayoutId id="2147483719" r:id="rId7"/>
    <p:sldLayoutId id="2147483720" r:id="rId8"/>
    <p:sldLayoutId id="2147483721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15A24"/>
          </a:solidFill>
          <a:latin typeface="TCCC-UnityText" panose="020B05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503F1-DE31-445D-8074-D6B9CC4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TEMA 8 – GRIS</a:t>
            </a:r>
          </a:p>
        </p:txBody>
      </p:sp>
    </p:spTree>
    <p:extLst>
      <p:ext uri="{BB962C8B-B14F-4D97-AF65-F5344CB8AC3E}">
        <p14:creationId xmlns:p14="http://schemas.microsoft.com/office/powerpoint/2010/main" val="20454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31" r:id="rId4"/>
    <p:sldLayoutId id="2147483732" r:id="rId5"/>
    <p:sldLayoutId id="2147483726" r:id="rId6"/>
    <p:sldLayoutId id="2147483727" r:id="rId7"/>
    <p:sldLayoutId id="2147483728" r:id="rId8"/>
    <p:sldLayoutId id="2147483733" r:id="rId9"/>
    <p:sldLayoutId id="2147483730" r:id="rId10"/>
    <p:sldLayoutId id="2147483735" r:id="rId11"/>
    <p:sldLayoutId id="2147483734" r:id="rId12"/>
    <p:sldLayoutId id="2147483736" r:id="rId13"/>
    <p:sldLayoutId id="2147483737" r:id="rId14"/>
    <p:sldLayoutId id="2147483742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>
              <a:lumMod val="50000"/>
            </a:schemeClr>
          </a:solidFill>
          <a:latin typeface="TCCC-UnityText" panose="020B05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2.png"/><Relationship Id="rId7" Type="http://schemas.openxmlformats.org/officeDocument/2006/relationships/image" Target="../media/image4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ejecucionkoslbu.logbit.com.br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72EB-13E0-4507-A3B4-4D6EF51CE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0965" y="3045162"/>
            <a:ext cx="7701285" cy="767675"/>
          </a:xfrm>
        </p:spPr>
        <p:txBody>
          <a:bodyPr anchor="ctr"/>
          <a:lstStyle/>
          <a:p>
            <a:r>
              <a:rPr lang="pt-BR" dirty="0"/>
              <a:t>ÍNDICE DE CALIDAD DE EJECUCIÓN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706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pic>
        <p:nvPicPr>
          <p:cNvPr id="3" name="um no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7" y="140221"/>
            <a:ext cx="952500" cy="95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297" y="425971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>
                <a:solidFill>
                  <a:srgbClr val="606060">
                    <a:alpha val="100000"/>
                  </a:srgbClr>
                </a:solidFill>
                <a:latin typeface="Calibri"/>
              </a:rPr>
              <a:t>DISPONIBILIDAD</a:t>
            </a:r>
          </a:p>
        </p:txBody>
      </p:sp>
      <p:pic>
        <p:nvPicPr>
          <p:cNvPr id="5" name="Sample image" descr="Sample 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7" y="1187971"/>
            <a:ext cx="10845382" cy="571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796" y="1293932"/>
            <a:ext cx="10845383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/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Busca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garantizar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el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portafolio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Coca-Coca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adecuado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en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cada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canal.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6255" y="1759472"/>
            <a:ext cx="9196466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/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corredor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tiene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por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objetivo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evaluar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disponibilidad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ítems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definidos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para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cada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criterio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260" y="2141617"/>
            <a:ext cx="5406454" cy="16658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61343" y="3852471"/>
            <a:ext cx="9466290" cy="267765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Para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portafolio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SSD es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necesaria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presencia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menos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2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frentes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/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caras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; para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portafolio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STILL es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necesaria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presencia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menos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1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/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cara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
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corredor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está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divido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Disponibilidad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General y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Disponibilidad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 
</a:t>
            </a:r>
            <a:r>
              <a:rPr lang="en-US" sz="1400" b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 DISPONIBILIDAD GENERAL:  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
 » Tiene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como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objetivo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medir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disponibilidad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ítems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portafolio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KO, 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encuentren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éstos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equipos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o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ambiente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(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góndolas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estantes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etc.) del PDV.
</a:t>
            </a:r>
            <a:r>
              <a:rPr lang="en-US" sz="1400" b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DISPONIBILIDAD EN FRÍO: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
 » Tiene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como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objetivo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medir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específicamente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disponibilidad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Ítems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portafolio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equipos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sean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EDF KO, del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Cliente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o de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competencia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disponibilidad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considerará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 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excepcionalmente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b="1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1 </a:t>
            </a:r>
            <a:r>
              <a:rPr lang="en-US" sz="1400" b="1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frente</a:t>
            </a:r>
            <a:r>
              <a:rPr lang="en-US" sz="1400" b="1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/</a:t>
            </a:r>
            <a:r>
              <a:rPr lang="en-US" sz="1400" b="1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cara</a:t>
            </a:r>
            <a:r>
              <a:rPr lang="en-US" sz="1400" b="1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 para SSD.</a:t>
            </a:r>
            <a:r>
              <a:rPr lang="en-US" sz="1400" b="1" dirty="0">
                <a:solidFill>
                  <a:srgbClr val="444444">
                    <a:alpha val="100000"/>
                  </a:srgbClr>
                </a:solidFill>
                <a:highlight>
                  <a:srgbClr val="C0C0C0"/>
                </a:highlight>
                <a:latin typeface="Calibri"/>
              </a:rPr>
              <a:t> </a:t>
            </a:r>
            <a:endParaRPr lang="en-US" sz="1400" dirty="0">
              <a:solidFill>
                <a:srgbClr val="444444">
                  <a:alpha val="100000"/>
                </a:srgbClr>
              </a:solidFill>
              <a:latin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6BE21D1-3F5E-467A-9F52-439AFE205791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lumMod val="90000"/>
                  <a:lumOff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TEMAS DE EJECUCIÓN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972300"/>
          <a:chOff x="0" y="0"/>
          <a:chExt cx="8896350" cy="6972300"/>
        </a:xfrm>
      </p:grpSpPr>
      <p:pic>
        <p:nvPicPr>
          <p:cNvPr id="3" name="um no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7" y="110240"/>
            <a:ext cx="952500" cy="95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297" y="395990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>
                <a:solidFill>
                  <a:srgbClr val="606060">
                    <a:alpha val="100000"/>
                  </a:srgbClr>
                </a:solidFill>
                <a:latin typeface="Calibri"/>
              </a:rPr>
              <a:t>SOVI &amp; SOCI</a:t>
            </a:r>
          </a:p>
        </p:txBody>
      </p:sp>
      <p:pic>
        <p:nvPicPr>
          <p:cNvPr id="5" name="Sample image" descr="Sample 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6" y="1157990"/>
            <a:ext cx="10770433" cy="6108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796" y="1157991"/>
            <a:ext cx="10770433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/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Los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productos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Coca-Cola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deben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siempre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tener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el mayor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número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de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frentes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, para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generar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impacto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visual e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incentivar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el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consumo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797" y="2016858"/>
            <a:ext cx="10770432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Cada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criterio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 de SOVI (Share of Visible Inventory) y SOCI (Share of Cold Inventory)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tendrá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 un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objetivo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y un peso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específico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047" y="2879373"/>
            <a:ext cx="9363856" cy="3416986"/>
          </a:xfrm>
          <a:prstGeom prst="rect">
            <a:avLst/>
          </a:prstGeom>
          <a:noFill/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C32126F-F579-4D34-94FF-9A68870BC2AA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lumMod val="90000"/>
                  <a:lumOff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TEMAS DE EJECUCIÓN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pic>
        <p:nvPicPr>
          <p:cNvPr id="3" name="um no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6" y="125230"/>
            <a:ext cx="952500" cy="95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296" y="410980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>
                <a:solidFill>
                  <a:srgbClr val="444444">
                    <a:alpha val="100000"/>
                  </a:srgbClr>
                </a:solidFill>
                <a:latin typeface="Calibri"/>
              </a:rPr>
              <a:t>SOVI &amp; SOCI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1796" y="1924360"/>
            <a:ext cx="10785424" cy="24622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MÉTODO DE CÁLCULO
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medirán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frentes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productos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 de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categoría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analizada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dividido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por el total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productos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categoría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tienda.
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división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generará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porcentaje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SOVI.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Dependiendo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</a:t>
            </a:r>
            <a:r>
              <a:rPr lang="en-US" sz="1400" b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objetivo</a:t>
            </a:r>
            <a:r>
              <a:rPr lang="en-US" sz="1400" b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*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métrica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FDE,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su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peso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será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otorgado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proporcionalmente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  </a:t>
            </a:r>
          </a:p>
          <a:p>
            <a:pPr fontAlgn="base"/>
            <a:endParaRPr lang="en-US" sz="1400" dirty="0">
              <a:solidFill>
                <a:srgbClr val="444444">
                  <a:alpha val="100000"/>
                </a:srgbClr>
              </a:solidFill>
              <a:latin typeface="Calibri"/>
            </a:endParaRPr>
          </a:p>
          <a:p>
            <a:pPr fontAlgn="base"/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*</a:t>
            </a:r>
            <a:r>
              <a:rPr lang="en-US" sz="1400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El SOVI </a:t>
            </a:r>
            <a:r>
              <a:rPr lang="en-US" sz="1400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objetivo</a:t>
            </a:r>
            <a:r>
              <a:rPr lang="en-US" sz="1400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será</a:t>
            </a:r>
            <a:r>
              <a:rPr lang="en-US" sz="1400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definido</a:t>
            </a:r>
            <a:r>
              <a:rPr lang="en-US" sz="1400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por </a:t>
            </a:r>
            <a:r>
              <a:rPr lang="en-US" sz="1400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embotellador</a:t>
            </a:r>
            <a:r>
              <a:rPr lang="en-US" sz="1400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y franchise. 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
</a:t>
            </a:r>
            <a:r>
              <a:rPr lang="en-US" sz="1400" u="sng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Ejemplos</a:t>
            </a:r>
            <a:r>
              <a:rPr lang="en-US" sz="1400" u="sng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u="sng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cálculo</a:t>
            </a:r>
            <a:r>
              <a:rPr lang="en-US" sz="1400" u="sng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para SOVI SSD KO – </a:t>
            </a:r>
            <a:r>
              <a:rPr lang="en-US" sz="1400" u="sng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Objetivo</a:t>
            </a:r>
            <a:r>
              <a:rPr lang="en-US" sz="1400" u="sng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60% | Peso de la </a:t>
            </a:r>
            <a:r>
              <a:rPr lang="en-US" sz="1400" u="sng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métrica</a:t>
            </a:r>
            <a:r>
              <a:rPr lang="en-US" sz="1400" u="sng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– 2 puntos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
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6" y="4259656"/>
            <a:ext cx="6994478" cy="2187364"/>
          </a:xfrm>
          <a:prstGeom prst="rect">
            <a:avLst/>
          </a:prstGeom>
          <a:noFill/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212D399-44D5-4BD2-8F94-E2D0E5A6E9E8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lumMod val="90000"/>
                  <a:lumOff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TEMAS DE EJECUCIÓN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  <p:pic>
        <p:nvPicPr>
          <p:cNvPr id="15" name="Sample image" descr="Sample image">
            <a:extLst>
              <a:ext uri="{FF2B5EF4-FFF2-40B4-BE49-F238E27FC236}">
                <a16:creationId xmlns:a16="http://schemas.microsoft.com/office/drawing/2014/main" id="{C40D967D-D487-4923-B582-5204C371E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96" y="1157990"/>
            <a:ext cx="10770433" cy="610849"/>
          </a:xfrm>
          <a:prstGeom prst="rect">
            <a:avLst/>
          </a:prstGeom>
          <a:noFill/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0ED83336-52CD-4669-8B29-741797E28C11}"/>
              </a:ext>
            </a:extLst>
          </p:cNvPr>
          <p:cNvSpPr txBox="1"/>
          <p:nvPr/>
        </p:nvSpPr>
        <p:spPr>
          <a:xfrm>
            <a:off x="1071796" y="1157991"/>
            <a:ext cx="10770433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/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Los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productos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Coca-Cola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deben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siempre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tener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el mayor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número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de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frentes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, para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generar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impacto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visual e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incentivar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el </a:t>
            </a:r>
            <a:r>
              <a:rPr lang="en-US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consumo</a:t>
            </a:r>
            <a:r>
              <a:rPr lang="en-US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pic>
        <p:nvPicPr>
          <p:cNvPr id="3" name="um no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7" y="125230"/>
            <a:ext cx="952500" cy="95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297" y="410980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>
                <a:solidFill>
                  <a:srgbClr val="444444">
                    <a:alpha val="100000"/>
                  </a:srgbClr>
                </a:solidFill>
                <a:latin typeface="Calibri"/>
              </a:rPr>
              <a:t>EQUIPO DE FRÍO</a:t>
            </a:r>
          </a:p>
        </p:txBody>
      </p:sp>
      <p:pic>
        <p:nvPicPr>
          <p:cNvPr id="5" name="Sample image" descr="Sample 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7" y="1172980"/>
            <a:ext cx="10770432" cy="571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796" y="1262921"/>
            <a:ext cx="10770433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/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El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Equipo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KO debe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estar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bien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posicionado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,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llenado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solamente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con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portafolio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KO y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atractivo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para el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consumidor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797" y="2018821"/>
            <a:ext cx="10770432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/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El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Equipo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será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evaluado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además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por los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produtos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 que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están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 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presentes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por sus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características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físicas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y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técnicas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
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543" y="2596110"/>
            <a:ext cx="9056938" cy="3474906"/>
          </a:xfrm>
          <a:prstGeom prst="rect">
            <a:avLst/>
          </a:prstGeom>
          <a:noFill/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3AFE0DF-354F-4113-A7B2-6FAA91422F1F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lumMod val="90000"/>
                  <a:lumOff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TEMAS DE EJECUCIÓN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pic>
        <p:nvPicPr>
          <p:cNvPr id="3" name="um no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6" y="125230"/>
            <a:ext cx="952500" cy="95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296" y="410980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>
                <a:solidFill>
                  <a:srgbClr val="606060">
                    <a:alpha val="100000"/>
                  </a:srgbClr>
                </a:solidFill>
                <a:latin typeface="Calibri"/>
              </a:rPr>
              <a:t>PRECIO</a:t>
            </a:r>
          </a:p>
        </p:txBody>
      </p:sp>
      <p:pic>
        <p:nvPicPr>
          <p:cNvPr id="5" name="Sample image" descr="Sample 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5" y="1172980"/>
            <a:ext cx="10785423" cy="571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794" y="1276540"/>
            <a:ext cx="10785424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/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El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del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portafolio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Coca-Cola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precisa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estar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siempre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bien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comunicado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y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linea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con las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estratégias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del </a:t>
            </a:r>
            <a:r>
              <a:rPr lang="en-US" sz="1600" b="1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negocio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796" y="1744480"/>
            <a:ext cx="10785422" cy="1815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Busca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saber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si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recomendados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para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cada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región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son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efectivamente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practicados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 Para que 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un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ítem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sea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considerado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compliance, es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necessário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que:
1. 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venta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producto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debe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estar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claramente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comunicado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consumidor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el local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que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producto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esté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exhibido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
2. 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debe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estar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dentro del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rango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estipulado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por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Embotellador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y SLBU
RECOMENDACIÓN PARA COMUNICACIÓN DE PRECIO
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97" y="3396520"/>
            <a:ext cx="6200775" cy="19621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71796" y="5331189"/>
            <a:ext cx="9676152" cy="116955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MÉTODO DE CÁLCULO
</a:t>
            </a:r>
          </a:p>
          <a:p>
            <a:pPr fontAlgn="base"/>
            <a:r>
              <a:rPr lang="en-US" sz="1400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resultado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será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Calibri"/>
              </a:rPr>
              <a:t> BINÁRIO: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
1. Si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colectado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igual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o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menor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sugerido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otorgarán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el 100% de los puntos.
2. Si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colectado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es superior 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sugerido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no 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otorgarán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puntos.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FBB6FA2-D5CB-483D-9A5B-23ACB1D8EA46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lumMod val="90000"/>
                  <a:lumOff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TEMAS DE EJECUCIÓN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pic>
        <p:nvPicPr>
          <p:cNvPr id="3" name="um no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7" y="110240"/>
            <a:ext cx="952500" cy="95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297" y="395990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>
                <a:solidFill>
                  <a:srgbClr val="606060">
                    <a:alpha val="100000"/>
                  </a:srgbClr>
                </a:solidFill>
                <a:latin typeface="Calibri"/>
              </a:rPr>
              <a:t>ACTIVACIÓN </a:t>
            </a:r>
          </a:p>
        </p:txBody>
      </p:sp>
      <p:pic>
        <p:nvPicPr>
          <p:cNvPr id="5" name="Sample image" descr="Sample 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6" y="1157990"/>
            <a:ext cx="10785423" cy="571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796" y="1262921"/>
            <a:ext cx="10785423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/>
            <a:r>
              <a:rPr lang="en-US" sz="1600" b="1">
                <a:solidFill>
                  <a:srgbClr val="FFFFFF">
                    <a:alpha val="100000"/>
                  </a:srgbClr>
                </a:solidFill>
                <a:latin typeface="Calibri"/>
              </a:rPr>
              <a:t>Con la activación queremos estar presentes en los Hotspots de los PDVs con los productos y la comunicación adecuada.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796" y="1729491"/>
            <a:ext cx="10785423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400">
                <a:solidFill>
                  <a:srgbClr val="444444">
                    <a:alpha val="100000"/>
                  </a:srgbClr>
                </a:solidFill>
                <a:latin typeface="Calibri"/>
              </a:rPr>
              <a:t>Las activaciones son clasificadas en POP (Point of Purchase) y POC (Point of Contact)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97" y="2144420"/>
            <a:ext cx="5715000" cy="2514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71797" y="4814495"/>
            <a:ext cx="9736112" cy="1815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400" b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POP (Point of Purchase)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
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Representada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con material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ilustrado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donde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visualizan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producto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ocasión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consumo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y/o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pudiendo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estar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presente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el exterior o interior del PDV (Punto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Venta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), 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dependiendo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canal,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segmentación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y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métrica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
</a:t>
            </a:r>
            <a:r>
              <a:rPr lang="en-US" sz="1400" b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POC (Point of Contact)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
Punto extra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activación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con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disponibilidad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produto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algunos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casos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con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comunicación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 y/u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ocasión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consumo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ubicado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sectores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estratégicos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PDV (Punto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Venta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),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dependiendo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categoria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produto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y del canal.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0283536-C10F-48F7-943D-8E590777EE49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lumMod val="90000"/>
                  <a:lumOff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TEMAS DE EJECUCIÓN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BE4EF-62EF-4814-B3FA-F081EF74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/>
              <a:t>CANAL TRADICIONAL</a:t>
            </a:r>
            <a:br>
              <a:rPr lang="pt-BR" sz="4000" dirty="0"/>
            </a:br>
            <a:r>
              <a:rPr lang="pt-BR" sz="4000" dirty="0"/>
              <a:t>CRITERIOS</a:t>
            </a:r>
          </a:p>
        </p:txBody>
      </p:sp>
    </p:spTree>
    <p:extLst>
      <p:ext uri="{BB962C8B-B14F-4D97-AF65-F5344CB8AC3E}">
        <p14:creationId xmlns:p14="http://schemas.microsoft.com/office/powerpoint/2010/main" val="73960716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sp>
        <p:nvSpPr>
          <p:cNvPr id="5" name="TextBox 4"/>
          <p:cNvSpPr txBox="1"/>
          <p:nvPr/>
        </p:nvSpPr>
        <p:spPr>
          <a:xfrm>
            <a:off x="349770" y="1269480"/>
            <a:ext cx="11492460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Son locales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comerciales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que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ofrecen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bienes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consumo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sistema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autoservicio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 entre los que se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encuentran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 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alimentos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artículos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 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higiene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 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perfumería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 y 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limpieza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Poseen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superficies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medianas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con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objetivo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venta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al por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menor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y,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algunos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casos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libre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acceso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al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área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donde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están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los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productos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Éstos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encuentran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góndolas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y/o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equipos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frío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y el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pago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hace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a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través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cajas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registradoras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(1-2 checkouts). Sus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precios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compiten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con las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grandes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cadenas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supermercados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</a:t>
            </a:r>
          </a:p>
          <a:p>
            <a:pPr fontAlgn="base"/>
            <a:endParaRPr lang="en-US" sz="1600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  <a:p>
            <a:pPr fontAlgn="base"/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La FDE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estará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segmentada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clientes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Grandes,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Medianos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y Chicos.
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03208"/>
            <a:ext cx="7620000" cy="2400300"/>
          </a:xfrm>
          <a:prstGeom prst="rect">
            <a:avLst/>
          </a:prstGeom>
          <a:noFill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77AA531-5CB8-4229-A197-FFCDA1380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36444"/>
              </p:ext>
            </p:extLst>
          </p:nvPr>
        </p:nvGraphicFramePr>
        <p:xfrm>
          <a:off x="2152650" y="5713620"/>
          <a:ext cx="7886700" cy="829737"/>
        </p:xfrm>
        <a:graphic>
          <a:graphicData uri="http://schemas.openxmlformats.org/drawingml/2006/table">
            <a:tbl>
              <a:tblPr/>
              <a:tblGrid>
                <a:gridCol w="1255240">
                  <a:extLst>
                    <a:ext uri="{9D8B030D-6E8A-4147-A177-3AD203B41FA5}">
                      <a16:colId xmlns:a16="http://schemas.microsoft.com/office/drawing/2014/main" val="3675927165"/>
                    </a:ext>
                  </a:extLst>
                </a:gridCol>
                <a:gridCol w="1368396">
                  <a:extLst>
                    <a:ext uri="{9D8B030D-6E8A-4147-A177-3AD203B41FA5}">
                      <a16:colId xmlns:a16="http://schemas.microsoft.com/office/drawing/2014/main" val="237250852"/>
                    </a:ext>
                  </a:extLst>
                </a:gridCol>
                <a:gridCol w="1147348">
                  <a:extLst>
                    <a:ext uri="{9D8B030D-6E8A-4147-A177-3AD203B41FA5}">
                      <a16:colId xmlns:a16="http://schemas.microsoft.com/office/drawing/2014/main" val="3024324053"/>
                    </a:ext>
                  </a:extLst>
                </a:gridCol>
                <a:gridCol w="1147348">
                  <a:extLst>
                    <a:ext uri="{9D8B030D-6E8A-4147-A177-3AD203B41FA5}">
                      <a16:colId xmlns:a16="http://schemas.microsoft.com/office/drawing/2014/main" val="1627820892"/>
                    </a:ext>
                  </a:extLst>
                </a:gridCol>
                <a:gridCol w="1147348">
                  <a:extLst>
                    <a:ext uri="{9D8B030D-6E8A-4147-A177-3AD203B41FA5}">
                      <a16:colId xmlns:a16="http://schemas.microsoft.com/office/drawing/2014/main" val="169574771"/>
                    </a:ext>
                  </a:extLst>
                </a:gridCol>
                <a:gridCol w="1147348">
                  <a:extLst>
                    <a:ext uri="{9D8B030D-6E8A-4147-A177-3AD203B41FA5}">
                      <a16:colId xmlns:a16="http://schemas.microsoft.com/office/drawing/2014/main" val="4209291191"/>
                    </a:ext>
                  </a:extLst>
                </a:gridCol>
                <a:gridCol w="673672">
                  <a:extLst>
                    <a:ext uri="{9D8B030D-6E8A-4147-A177-3AD203B41FA5}">
                      <a16:colId xmlns:a16="http://schemas.microsoft.com/office/drawing/2014/main" val="798149040"/>
                    </a:ext>
                  </a:extLst>
                </a:gridCol>
              </a:tblGrid>
              <a:tr h="60099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CANAL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DEL PORTAFOLIO KO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SOVI y SOCI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DE FRÍO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PRECIOS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ACTIVACIÓN y COMUNICACIÓN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712831"/>
                  </a:ext>
                </a:extLst>
              </a:tr>
              <a:tr h="22300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Tradicional</a:t>
                      </a:r>
                    </a:p>
                  </a:txBody>
                  <a:tcPr marL="7908" marR="7908" marT="7908" marB="3795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903801"/>
                  </a:ext>
                </a:extLst>
              </a:tr>
            </a:tbl>
          </a:graphicData>
        </a:graphic>
      </p:graphicFrame>
      <p:sp>
        <p:nvSpPr>
          <p:cNvPr id="12" name="Título 11">
            <a:extLst>
              <a:ext uri="{FF2B5EF4-FFF2-40B4-BE49-F238E27FC236}">
                <a16:creationId xmlns:a16="http://schemas.microsoft.com/office/drawing/2014/main" id="{55DF8F51-F539-4A4E-A6E3-353F32B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16" name="Subtítulo 15">
            <a:extLst>
              <a:ext uri="{FF2B5EF4-FFF2-40B4-BE49-F238E27FC236}">
                <a16:creationId xmlns:a16="http://schemas.microsoft.com/office/drawing/2014/main" id="{CA2BFEB9-50ED-4F8A-90DB-BD8992E601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CANAL TRADICIONAL</a:t>
            </a:r>
            <a:endParaRPr lang="es-ES" sz="1800" dirty="0"/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1AEC9234-AB47-43F2-A9ED-ABC94504D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94" y="0"/>
            <a:ext cx="1143206" cy="11432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070B416-C711-461F-ADC9-628CC0457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94" y="0"/>
            <a:ext cx="1143206" cy="1143206"/>
          </a:xfrm>
          <a:prstGeom prst="rect">
            <a:avLst/>
          </a:prstGeom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EB6C784-FAD3-409E-9927-7D8596C21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036801"/>
              </p:ext>
            </p:extLst>
          </p:nvPr>
        </p:nvGraphicFramePr>
        <p:xfrm>
          <a:off x="377511" y="1444078"/>
          <a:ext cx="11603554" cy="501667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18242">
                  <a:extLst>
                    <a:ext uri="{9D8B030D-6E8A-4147-A177-3AD203B41FA5}">
                      <a16:colId xmlns:a16="http://schemas.microsoft.com/office/drawing/2014/main" val="3330700062"/>
                    </a:ext>
                  </a:extLst>
                </a:gridCol>
                <a:gridCol w="1996328">
                  <a:extLst>
                    <a:ext uri="{9D8B030D-6E8A-4147-A177-3AD203B41FA5}">
                      <a16:colId xmlns:a16="http://schemas.microsoft.com/office/drawing/2014/main" val="811919859"/>
                    </a:ext>
                  </a:extLst>
                </a:gridCol>
                <a:gridCol w="1996328">
                  <a:extLst>
                    <a:ext uri="{9D8B030D-6E8A-4147-A177-3AD203B41FA5}">
                      <a16:colId xmlns:a16="http://schemas.microsoft.com/office/drawing/2014/main" val="1185267080"/>
                    </a:ext>
                  </a:extLst>
                </a:gridCol>
                <a:gridCol w="1996328">
                  <a:extLst>
                    <a:ext uri="{9D8B030D-6E8A-4147-A177-3AD203B41FA5}">
                      <a16:colId xmlns:a16="http://schemas.microsoft.com/office/drawing/2014/main" val="474792841"/>
                    </a:ext>
                  </a:extLst>
                </a:gridCol>
                <a:gridCol w="1996328">
                  <a:extLst>
                    <a:ext uri="{9D8B030D-6E8A-4147-A177-3AD203B41FA5}">
                      <a16:colId xmlns:a16="http://schemas.microsoft.com/office/drawing/2014/main" val="693240264"/>
                    </a:ext>
                  </a:extLst>
                </a:gridCol>
              </a:tblGrid>
              <a:tr h="334445"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DISPONIBILIDAD GENERAL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FEMSA AR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ANDINA AR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ARCA AR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R. LEE AR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075375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RET</a:t>
                      </a:r>
                      <a:endParaRPr lang="da-DK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2RPET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2RPET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2RPET + 1.5 RGB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1RGB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855776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MS RET</a:t>
                      </a:r>
                      <a:endParaRPr lang="da-DK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2RPET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2RPET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2RPET + 1.5 RGB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1RGB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175272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MS RET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2RPET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2RPET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2RPET + 1.5 RGB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1 RGB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16077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MS RET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2RPET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2RPET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2RPET + 1.5 RGB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1RGB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828933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SS SUPER EP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220ML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220ML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375ML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500ml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928716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SS SUPER EP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220ML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220ML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375ML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500ml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080500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SS SUPER EP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FTSA 220ML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FTSA 220ML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375ML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500ml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90660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SS SUPER EP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SPSA 220ML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SPSA 220ML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375ML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500ml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54418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MP OW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2.25Lts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2.25 + 2.5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2.25Lts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2.25Lts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39504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MS MP OW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Sprite 2.25Lts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2.25 + 2.5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Sprite 2.25Lts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Sprite 2.25Lts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918748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PLAIN WATER MS MP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Kin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 2.25Lts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BNQ 1.5Lts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Kin 2Lts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Kin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 2.25Lts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643142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DEL VALLE FRESH MS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Fresh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 1.5Lts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Fresh 1.5Lts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Fresh 1.5Lts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Fresh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 1.5Lts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177206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SS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Cepita 200ml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Cepita 200ml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Ades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 200ml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Cepita 200ml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588841"/>
                  </a:ext>
                </a:extLst>
              </a:tr>
              <a:tr h="334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# </a:t>
                      </a:r>
                      <a:r>
                        <a:rPr lang="es-E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SKUs</a:t>
                      </a:r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 imperdonables</a:t>
                      </a: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2854" marR="30610" marT="6377" marB="61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2854" marR="30610" marT="6377" marB="61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2854" marR="30610" marT="6377" marB="61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2854" marR="30610" marT="6377" marB="61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852713"/>
                  </a:ext>
                </a:extLst>
              </a:tr>
            </a:tbl>
          </a:graphicData>
        </a:graphic>
      </p:graphicFrame>
      <p:sp>
        <p:nvSpPr>
          <p:cNvPr id="18" name="Título 17">
            <a:extLst>
              <a:ext uri="{FF2B5EF4-FFF2-40B4-BE49-F238E27FC236}">
                <a16:creationId xmlns:a16="http://schemas.microsoft.com/office/drawing/2014/main" id="{C4B4C82C-25B9-4A49-8EC3-627F5B78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19" name="Subtítulo 18">
            <a:extLst>
              <a:ext uri="{FF2B5EF4-FFF2-40B4-BE49-F238E27FC236}">
                <a16:creationId xmlns:a16="http://schemas.microsoft.com/office/drawing/2014/main" id="{3F1606EF-665E-437B-A69D-E7CE0863AE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CANAL TRADICIONAL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415653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070B416-C711-461F-ADC9-628CC0457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94" y="0"/>
            <a:ext cx="1143206" cy="1143206"/>
          </a:xfrm>
          <a:prstGeom prst="rect">
            <a:avLst/>
          </a:prstGeom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EB6C784-FAD3-409E-9927-7D8596C21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200297"/>
              </p:ext>
            </p:extLst>
          </p:nvPr>
        </p:nvGraphicFramePr>
        <p:xfrm>
          <a:off x="377512" y="1456968"/>
          <a:ext cx="11434738" cy="50065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145177">
                  <a:extLst>
                    <a:ext uri="{9D8B030D-6E8A-4147-A177-3AD203B41FA5}">
                      <a16:colId xmlns:a16="http://schemas.microsoft.com/office/drawing/2014/main" val="3330700062"/>
                    </a:ext>
                  </a:extLst>
                </a:gridCol>
                <a:gridCol w="3087973">
                  <a:extLst>
                    <a:ext uri="{9D8B030D-6E8A-4147-A177-3AD203B41FA5}">
                      <a16:colId xmlns:a16="http://schemas.microsoft.com/office/drawing/2014/main" val="2552888808"/>
                    </a:ext>
                  </a:extLst>
                </a:gridCol>
                <a:gridCol w="2773181">
                  <a:extLst>
                    <a:ext uri="{9D8B030D-6E8A-4147-A177-3AD203B41FA5}">
                      <a16:colId xmlns:a16="http://schemas.microsoft.com/office/drawing/2014/main" val="4080548203"/>
                    </a:ext>
                  </a:extLst>
                </a:gridCol>
                <a:gridCol w="2428407">
                  <a:extLst>
                    <a:ext uri="{9D8B030D-6E8A-4147-A177-3AD203B41FA5}">
                      <a16:colId xmlns:a16="http://schemas.microsoft.com/office/drawing/2014/main" val="2190290168"/>
                    </a:ext>
                  </a:extLst>
                </a:gridCol>
              </a:tblGrid>
              <a:tr h="278142"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DISPONIBILIDAD GENERAL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EMBOL BO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ANDINA PY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FEMSA UY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27616" marT="11047" marB="82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075375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RET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1.5 RGB / 2RPET / 2.5 RPET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1.5L RGB/2L RP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2.0 RP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855776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MS RET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FF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2L RP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2.0 RP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175272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MS RET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1.5 RGB / 2RPET / 2.5 RPET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1,5L RGB/2L RP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2.0 RP or SCWPSA 2.Ref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16077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MS RET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1.5 RGB / 2RPET / 2.5 RPET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1,5L RGB/2L RP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2.0 RP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828933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SS SUPER EP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190 RGB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200 RGB / 250 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250 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25878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SS SUPER EP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200 RGB / 250 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250 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855238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SS SUPER EP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190 RGB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200 RGB / 250 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 or SCWPSA 250 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928716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SS SUPER EP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190 RGB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200 RGB / 250 PET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250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pet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080500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MP 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3 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2L 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2.25NP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90660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MS MP 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2.25 NP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54418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MS MP 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2L PET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39504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PLAIN WATER MS MP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VITAL 3.0 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DASANI O KIN 2.0/2.25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VITALE 1.75NP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475513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PLAIN WATER SS MP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VITAL 600 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918748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DEL VALLE FRESH 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DVF 2.0 / 3.0 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643142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FRUGOS 200 ML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CEPITA 300 CC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377511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FRUGOS 1L TETRA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CEPITA 1.0 CC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588841"/>
                  </a:ext>
                </a:extLst>
              </a:tr>
              <a:tr h="2781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# </a:t>
                      </a:r>
                      <a:r>
                        <a:rPr lang="es-E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SKUs</a:t>
                      </a:r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 imperdonables</a:t>
                      </a:r>
                    </a:p>
                  </a:txBody>
                  <a:tcPr marL="9538" marR="9538" marT="95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2854" marR="30610" marT="6377" marB="61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2854" marR="30610" marT="6377" marB="61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2854" marR="30610" marT="6377" marB="61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852713"/>
                  </a:ext>
                </a:extLst>
              </a:tr>
            </a:tbl>
          </a:graphicData>
        </a:graphic>
      </p:graphicFrame>
      <p:sp>
        <p:nvSpPr>
          <p:cNvPr id="18" name="Título 17">
            <a:extLst>
              <a:ext uri="{FF2B5EF4-FFF2-40B4-BE49-F238E27FC236}">
                <a16:creationId xmlns:a16="http://schemas.microsoft.com/office/drawing/2014/main" id="{C4B4C82C-25B9-4A49-8EC3-627F5B78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19" name="Subtítulo 18">
            <a:extLst>
              <a:ext uri="{FF2B5EF4-FFF2-40B4-BE49-F238E27FC236}">
                <a16:creationId xmlns:a16="http://schemas.microsoft.com/office/drawing/2014/main" id="{3F1606EF-665E-437B-A69D-E7CE0863AE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CANAL TRADICIONAL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437273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D204B0-9120-4DC0-8216-6F8B0167BD3B}"/>
              </a:ext>
            </a:extLst>
          </p:cNvPr>
          <p:cNvSpPr/>
          <p:nvPr/>
        </p:nvSpPr>
        <p:spPr>
          <a:xfrm>
            <a:off x="6850504" y="561975"/>
            <a:ext cx="5051686" cy="5734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400" b="1" dirty="0">
                <a:solidFill>
                  <a:srgbClr val="434343"/>
                </a:solidFill>
                <a:latin typeface="TCCC-UnityText" panose="020B0505030303020204" pitchFamily="34" charset="0"/>
              </a:rPr>
              <a:t>¿Qué temas vamos a ver?</a:t>
            </a:r>
          </a:p>
          <a:p>
            <a:endParaRPr lang="es-ES" sz="2000" dirty="0">
              <a:solidFill>
                <a:srgbClr val="434343"/>
              </a:solidFill>
              <a:latin typeface="TCCC-UnityText" panose="020B0505030303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434343"/>
                </a:solidFill>
                <a:latin typeface="TCCC-UnityText" panose="020B0505030303020204" pitchFamily="34" charset="0"/>
              </a:rPr>
              <a:t>Programa ICE KO SLBU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434343"/>
                </a:solidFill>
                <a:latin typeface="TCCC-UnityText" panose="020B0505030303020204" pitchFamily="34" charset="0"/>
              </a:rPr>
              <a:t>¿Qué es?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434343"/>
                </a:solidFill>
                <a:latin typeface="TCCC-UnityText" panose="020B0505030303020204" pitchFamily="34" charset="0"/>
              </a:rPr>
              <a:t>¿Qué se va a medir?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434343"/>
                </a:solidFill>
                <a:latin typeface="TCCC-UnityText" panose="020B0505030303020204" pitchFamily="34" charset="0"/>
              </a:rPr>
              <a:t>Foto de Éxito canal Tradicional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434343"/>
                </a:solidFill>
                <a:latin typeface="TCCC-UnityText" panose="020B0505030303020204" pitchFamily="34" charset="0"/>
              </a:rPr>
              <a:t>Foto de Éxito canal Moderno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dirty="0">
              <a:solidFill>
                <a:srgbClr val="434343"/>
              </a:solidFill>
              <a:latin typeface="TCCC-UnityText" panose="020B0505030303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rgbClr val="434343"/>
                </a:solidFill>
                <a:latin typeface="TCCC-UnityText" panose="020B0505030303020204" pitchFamily="34" charset="0"/>
              </a:rPr>
              <a:t>Procesamiento del ICE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s-ES" sz="2000" dirty="0">
              <a:solidFill>
                <a:srgbClr val="434343"/>
              </a:solidFill>
              <a:latin typeface="TCCC-UnityText" panose="020B0505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5413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070B416-C711-461F-ADC9-628CC0457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94" y="0"/>
            <a:ext cx="1143206" cy="1143206"/>
          </a:xfrm>
          <a:prstGeom prst="rect">
            <a:avLst/>
          </a:prstGeom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EB6C784-FAD3-409E-9927-7D8596C21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899737"/>
              </p:ext>
            </p:extLst>
          </p:nvPr>
        </p:nvGraphicFramePr>
        <p:xfrm>
          <a:off x="377511" y="1449371"/>
          <a:ext cx="7964556" cy="5004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53188">
                  <a:extLst>
                    <a:ext uri="{9D8B030D-6E8A-4147-A177-3AD203B41FA5}">
                      <a16:colId xmlns:a16="http://schemas.microsoft.com/office/drawing/2014/main" val="3330700062"/>
                    </a:ext>
                  </a:extLst>
                </a:gridCol>
                <a:gridCol w="2155684">
                  <a:extLst>
                    <a:ext uri="{9D8B030D-6E8A-4147-A177-3AD203B41FA5}">
                      <a16:colId xmlns:a16="http://schemas.microsoft.com/office/drawing/2014/main" val="2833569745"/>
                    </a:ext>
                  </a:extLst>
                </a:gridCol>
                <a:gridCol w="2155684">
                  <a:extLst>
                    <a:ext uri="{9D8B030D-6E8A-4147-A177-3AD203B41FA5}">
                      <a16:colId xmlns:a16="http://schemas.microsoft.com/office/drawing/2014/main" val="4154386648"/>
                    </a:ext>
                  </a:extLst>
                </a:gridCol>
              </a:tblGrid>
              <a:tr h="312750"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DISPONIBILIDAD GENERAL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31197" marT="12480" marB="93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ANDINA CL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31197" marT="12480" marB="93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EMBONOR CL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31197" marT="12480" marB="93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075375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RET</a:t>
                      </a:r>
                      <a:endParaRPr lang="da-DK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2RPET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855776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MS RET</a:t>
                      </a:r>
                      <a:endParaRPr lang="da-DK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2RPET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2RPET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175272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MS RET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2RPET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2RPET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16077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MS RET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2RPET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2RPET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828933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RET MAIN PACK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2RPET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25878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RET ENTRY PACK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1.25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 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855238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SS SUPER EP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(237, 350, 591)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CCSO (237, 350, 591)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928716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SS SUPER EP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(237, 350, 591)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CCSA (237, 350, 591)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080500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SS SUPER EP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SS (237, 350, 591)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FT SS (237, 350, 591)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90660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SS SUPER EP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SS (237, 350, 591)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SP SS (237, 350, 591)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54418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PLAIN WATER MS MP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Vital 1.6/Ben 1.5/Ben 2.0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Vital 1.6/Ben 1.5/Ben 2.0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643142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PLAIN WATER SS MP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Vital 600 /Ben 500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Vital 600 /Ben 500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377511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SS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ADV SS (200 o VBA)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ADV SS (200 o VBA)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588841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MS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ADV 1.5/2.0/1.75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CCC-UnityText" panose="020B0505030303020204" pitchFamily="34" charset="0"/>
                        </a:rPr>
                        <a:t>ADV 1.5/2.0/1.75</a:t>
                      </a:r>
                    </a:p>
                  </a:txBody>
                  <a:tcPr marL="10760" marR="10760" marT="107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027533"/>
                  </a:ext>
                </a:extLst>
              </a:tr>
              <a:tr h="31275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# </a:t>
                      </a:r>
                      <a:r>
                        <a:rPr lang="es-E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SKUs</a:t>
                      </a:r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 imperdonables</a:t>
                      </a:r>
                    </a:p>
                  </a:txBody>
                  <a:tcPr marL="10775" marR="10775" marT="107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8412" marR="34580" marT="7204" marB="69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1" i="0" u="none" strike="noStrike" kern="1200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12</a:t>
                      </a:r>
                      <a:endParaRPr lang="es-ES" sz="1200" b="1" i="0" u="none" strike="noStrike" kern="1200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48412" marR="34580" marT="7204" marB="69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852713"/>
                  </a:ext>
                </a:extLst>
              </a:tr>
            </a:tbl>
          </a:graphicData>
        </a:graphic>
      </p:graphicFrame>
      <p:sp>
        <p:nvSpPr>
          <p:cNvPr id="18" name="Título 17">
            <a:extLst>
              <a:ext uri="{FF2B5EF4-FFF2-40B4-BE49-F238E27FC236}">
                <a16:creationId xmlns:a16="http://schemas.microsoft.com/office/drawing/2014/main" id="{C4B4C82C-25B9-4A49-8EC3-627F5B78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19" name="Subtítulo 18">
            <a:extLst>
              <a:ext uri="{FF2B5EF4-FFF2-40B4-BE49-F238E27FC236}">
                <a16:creationId xmlns:a16="http://schemas.microsoft.com/office/drawing/2014/main" id="{3F1606EF-665E-437B-A69D-E7CE0863AE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CANAL TRADICIONAL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205442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070B416-C711-461F-ADC9-628CC0457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94" y="0"/>
            <a:ext cx="1143206" cy="1143206"/>
          </a:xfrm>
          <a:prstGeom prst="rect">
            <a:avLst/>
          </a:prstGeom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EB6C784-FAD3-409E-9927-7D8596C21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776734"/>
              </p:ext>
            </p:extLst>
          </p:nvPr>
        </p:nvGraphicFramePr>
        <p:xfrm>
          <a:off x="377511" y="1262411"/>
          <a:ext cx="11244143" cy="517884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2640974648"/>
                    </a:ext>
                  </a:extLst>
                </a:gridCol>
                <a:gridCol w="596699">
                  <a:extLst>
                    <a:ext uri="{9D8B030D-6E8A-4147-A177-3AD203B41FA5}">
                      <a16:colId xmlns:a16="http://schemas.microsoft.com/office/drawing/2014/main" val="1234244333"/>
                    </a:ext>
                  </a:extLst>
                </a:gridCol>
                <a:gridCol w="596699">
                  <a:extLst>
                    <a:ext uri="{9D8B030D-6E8A-4147-A177-3AD203B41FA5}">
                      <a16:colId xmlns:a16="http://schemas.microsoft.com/office/drawing/2014/main" val="2609673872"/>
                    </a:ext>
                  </a:extLst>
                </a:gridCol>
                <a:gridCol w="596699">
                  <a:extLst>
                    <a:ext uri="{9D8B030D-6E8A-4147-A177-3AD203B41FA5}">
                      <a16:colId xmlns:a16="http://schemas.microsoft.com/office/drawing/2014/main" val="3410920300"/>
                    </a:ext>
                  </a:extLst>
                </a:gridCol>
                <a:gridCol w="182663">
                  <a:extLst>
                    <a:ext uri="{9D8B030D-6E8A-4147-A177-3AD203B41FA5}">
                      <a16:colId xmlns:a16="http://schemas.microsoft.com/office/drawing/2014/main" val="3272274425"/>
                    </a:ext>
                  </a:extLst>
                </a:gridCol>
                <a:gridCol w="3996000">
                  <a:extLst>
                    <a:ext uri="{9D8B030D-6E8A-4147-A177-3AD203B41FA5}">
                      <a16:colId xmlns:a16="http://schemas.microsoft.com/office/drawing/2014/main" val="3330700062"/>
                    </a:ext>
                  </a:extLst>
                </a:gridCol>
                <a:gridCol w="462746">
                  <a:extLst>
                    <a:ext uri="{9D8B030D-6E8A-4147-A177-3AD203B41FA5}">
                      <a16:colId xmlns:a16="http://schemas.microsoft.com/office/drawing/2014/main" val="2476519129"/>
                    </a:ext>
                  </a:extLst>
                </a:gridCol>
                <a:gridCol w="462746">
                  <a:extLst>
                    <a:ext uri="{9D8B030D-6E8A-4147-A177-3AD203B41FA5}">
                      <a16:colId xmlns:a16="http://schemas.microsoft.com/office/drawing/2014/main" val="1307434520"/>
                    </a:ext>
                  </a:extLst>
                </a:gridCol>
                <a:gridCol w="389891">
                  <a:extLst>
                    <a:ext uri="{9D8B030D-6E8A-4147-A177-3AD203B41FA5}">
                      <a16:colId xmlns:a16="http://schemas.microsoft.com/office/drawing/2014/main" val="3512600327"/>
                    </a:ext>
                  </a:extLst>
                </a:gridCol>
              </a:tblGrid>
              <a:tr h="347128"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EQUIPO DE FRIO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G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M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C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SOVI &amp; SOCI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G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M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C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75375"/>
                  </a:ext>
                </a:extLst>
              </a:tr>
              <a:tr h="322870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COBERTURA DE PUERTAS DE EDF KO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10.0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10.0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10.0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SOCI - NARTD KO (100% NARTD)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855776"/>
                  </a:ext>
                </a:extLst>
              </a:tr>
              <a:tr h="322870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EDF KO EN PRIMER IMPACTO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SOVI - NARTD KO (100% NARTD)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175272"/>
                  </a:ext>
                </a:extLst>
              </a:tr>
              <a:tr h="322870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PUREZA DE EDF KO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SOVI - SSD KO (100% SSD)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416077"/>
                  </a:ext>
                </a:extLst>
              </a:tr>
              <a:tr h="322870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EDF KO LLENADO MINIMO AL 75% 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SOVI - SSD KO RET (100% SSD KO)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828933"/>
                  </a:ext>
                </a:extLst>
              </a:tr>
              <a:tr h="322870"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PRECIO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G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M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C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da-DK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SOVI - SSD KO SS (100% SSD KO)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da-DK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da-DK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da-DK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878"/>
                  </a:ext>
                </a:extLst>
              </a:tr>
              <a:tr h="440363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COM DE PRECIO - SSD CCSO SS SUPER ENTRY PACK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SOVI - SSD KO COLAS (100% SSD)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855238"/>
                  </a:ext>
                </a:extLst>
              </a:tr>
              <a:tr h="440363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COM DE PRECIO - SSD CCSO MS MAIN PACK RET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2.0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SOVI - SSD KO SABORES (100% SSD)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928716"/>
                  </a:ext>
                </a:extLst>
              </a:tr>
              <a:tr h="4403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PRICE COMPLIANCE - SSD CCSO SS SUPER ENTRY PACK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3.5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5.5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SOVI - SSD KO LOW CALS (100% SSD KO)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080500"/>
                  </a:ext>
                </a:extLst>
              </a:tr>
              <a:tr h="44036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PRICE COMPLIANCE - SSD CCSO MS MAIN PACK RET 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2.0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SOVI - STILL KO (100% STILL)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090660"/>
                  </a:ext>
                </a:extLst>
              </a:tr>
              <a:tr h="215580"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ACTIVACIÓN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G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M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C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SOVI – PLAIN WATER KO (100% PLAIN WATER)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54418"/>
                  </a:ext>
                </a:extLst>
              </a:tr>
              <a:tr h="478023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POP - SSD RET O SS - EN AREA EXTERNA O ENTRADA DE TIENDA 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SOVI - JUGOS RTD KO + ADES FRUTAL (100% JUGOS RTD)</a:t>
                      </a: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42106" marT="16842" marB="1263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39504"/>
                  </a:ext>
                </a:extLst>
              </a:tr>
              <a:tr h="440363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POP - STILL - EN AREA EXTERNA O ENTRADA DE TIENDA </a:t>
                      </a: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CCC-UnityText" panose="020B0505030303020204" pitchFamily="34" charset="0"/>
                        </a:rPr>
                        <a:t>2.5</a:t>
                      </a: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es-ES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TCCC-UnityText" panose="020B0505030303020204" pitchFamily="34" charset="0"/>
                        <a:ea typeface="+mn-ea"/>
                        <a:cs typeface="+mn-cs"/>
                      </a:endParaRPr>
                    </a:p>
                  </a:txBody>
                  <a:tcPr marL="65339" marR="46671" marT="9723" marB="9334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75513"/>
                  </a:ext>
                </a:extLst>
              </a:tr>
            </a:tbl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7F6764EA-A28F-4B22-8232-14FA2611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5D53D806-F942-4BA5-AC44-70750D8ED2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CANAL TRADICIONAL</a:t>
            </a:r>
            <a:endParaRPr lang="es-ES" sz="1800" dirty="0"/>
          </a:p>
        </p:txBody>
      </p:sp>
      <p:pic>
        <p:nvPicPr>
          <p:cNvPr id="6" name="Picture 6" descr="Nominate a Govie Today! » Posts | GovLoop">
            <a:extLst>
              <a:ext uri="{FF2B5EF4-FFF2-40B4-BE49-F238E27FC236}">
                <a16:creationId xmlns:a16="http://schemas.microsoft.com/office/drawing/2014/main" id="{2CB5067F-BDE0-4DB8-8111-BE5C5184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698">
            <a:off x="6723026" y="6032911"/>
            <a:ext cx="1486772" cy="7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C77EBCC6-99F0-4B96-91FB-83B8D9087F67}"/>
              </a:ext>
            </a:extLst>
          </p:cNvPr>
          <p:cNvSpPr txBox="1"/>
          <p:nvPr/>
        </p:nvSpPr>
        <p:spPr>
          <a:xfrm>
            <a:off x="8111922" y="6281687"/>
            <a:ext cx="3509734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s-ES" sz="1200" b="1" u="none" spc="0" dirty="0">
                <a:solidFill>
                  <a:srgbClr val="FF0000"/>
                </a:solidFill>
                <a:latin typeface="Calibri"/>
              </a:rPr>
              <a:t>Atención para el DENOMINADOR de cada criterio.</a:t>
            </a:r>
            <a:endParaRPr lang="en-US" sz="1200" b="1" u="none" spc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614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sp>
        <p:nvSpPr>
          <p:cNvPr id="6" name="TextBox 5"/>
          <p:cNvSpPr txBox="1"/>
          <p:nvPr/>
        </p:nvSpPr>
        <p:spPr>
          <a:xfrm>
            <a:off x="1085849" y="1648223"/>
            <a:ext cx="974717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b="1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EQUIPO DE FRIO - COBERTURA DE PUERTAS DE EDF KO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849" y="2219723"/>
            <a:ext cx="9747176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600" b="1" dirty="0" err="1">
                <a:solidFill>
                  <a:schemeClr val="tx2"/>
                </a:solidFill>
                <a:latin typeface="TCCC-UnityText" panose="020B0505030303020204" pitchFamily="34" charset="0"/>
              </a:rPr>
              <a:t>Cálculo</a:t>
            </a:r>
            <a:r>
              <a:rPr lang="en-US" sz="1600" b="1" dirty="0">
                <a:solidFill>
                  <a:schemeClr val="tx2"/>
                </a:solidFill>
                <a:latin typeface="TCCC-UnityText" panose="020B0505030303020204" pitchFamily="34" charset="0"/>
              </a:rPr>
              <a:t>: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Número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puertas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</a:t>
            </a:r>
            <a:r>
              <a:rPr lang="en-US" sz="1600" i="1" dirty="0">
                <a:solidFill>
                  <a:schemeClr val="tx2"/>
                </a:solidFill>
                <a:latin typeface="TCCC-UnityText" panose="020B0505030303020204" pitchFamily="34" charset="0"/>
              </a:rPr>
              <a:t>versus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Objetivo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Puertas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= </a:t>
            </a:r>
            <a:r>
              <a:rPr lang="en-US" sz="1600" b="1" dirty="0" err="1">
                <a:solidFill>
                  <a:schemeClr val="tx2"/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Resultado</a:t>
            </a:r>
            <a:r>
              <a:rPr lang="en-US" sz="1600" b="1" dirty="0">
                <a:solidFill>
                  <a:schemeClr val="tx2"/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proporcional</a:t>
            </a:r>
            <a:endParaRPr lang="en-US" sz="1600" b="1" dirty="0">
              <a:solidFill>
                <a:schemeClr val="tx2"/>
              </a:solidFill>
              <a:highlight>
                <a:srgbClr val="FFFF00"/>
              </a:highlight>
              <a:latin typeface="TCCC-UnityText" panose="020B0505030303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Objetivo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número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puertas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definido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por canal/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segmento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, para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todos</a:t>
            </a:r>
            <a:r>
              <a:rPr lang="en-U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los </a:t>
            </a:r>
            <a:r>
              <a:rPr lang="en-U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segmentos</a:t>
            </a:r>
            <a:endParaRPr lang="en-US" sz="1600" dirty="0">
              <a:solidFill>
                <a:schemeClr val="tx2"/>
              </a:solidFill>
              <a:latin typeface="TCCC-UnityText" panose="020B0505030303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El objetivo será definido entre embotellador y </a:t>
            </a:r>
            <a:r>
              <a:rPr lang="es-ES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franchise</a:t>
            </a:r>
            <a:r>
              <a:rPr lang="es-ES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. </a:t>
            </a:r>
          </a:p>
          <a:p>
            <a:pPr fontAlgn="base"/>
            <a:endParaRPr lang="en-US" sz="1600" dirty="0">
              <a:solidFill>
                <a:schemeClr val="tx2"/>
              </a:solidFill>
              <a:highlight>
                <a:srgbClr val="FFFF00"/>
              </a:highlight>
              <a:latin typeface="TCCC-UnityText" panose="020B0505030303020204" pitchFamily="34" charset="0"/>
            </a:endParaRPr>
          </a:p>
          <a:p>
            <a:pPr fontAlgn="base"/>
            <a:endParaRPr lang="en-US" sz="1600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4F02A8-17C7-4E7C-9C4D-DCA8779F4E8E}"/>
              </a:ext>
            </a:extLst>
          </p:cNvPr>
          <p:cNvSpPr txBox="1"/>
          <p:nvPr/>
        </p:nvSpPr>
        <p:spPr>
          <a:xfrm>
            <a:off x="1085849" y="4106445"/>
            <a:ext cx="974717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b="1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EQUIPO DE FRIO - EDF KO EN PRIMER IMPACTO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F35DF1-C8A9-424F-B5FB-CA55D9FD0AA3}"/>
              </a:ext>
            </a:extLst>
          </p:cNvPr>
          <p:cNvSpPr txBox="1"/>
          <p:nvPr/>
        </p:nvSpPr>
        <p:spPr>
          <a:xfrm>
            <a:off x="1085849" y="4642068"/>
            <a:ext cx="9747176" cy="1815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Equipo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Frío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KO debe ser el primer punto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contacto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consumidor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 Se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obtiene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cuando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cruzando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marco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entrada de la tienda, el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consumidor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encuentra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primero con un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Equipo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Frío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la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Compañía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
Para que una tienda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cumpla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con el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criterio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es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necesario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tener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por lo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menos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una EDF KO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primera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posición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Resultado</a:t>
            </a:r>
            <a:r>
              <a:rPr lang="en-US" sz="1600" b="1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 </a:t>
            </a:r>
            <a:r>
              <a:rPr lang="en-US" sz="1600" b="1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binário</a:t>
            </a:r>
            <a:endParaRPr lang="en-US" sz="1600" b="1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8C6363A-C60D-4DD9-B479-676EF56BC747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CONCEPTOS IMPORTANTES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44972BF-A2DC-4706-BFC6-F50DAB2DF9AB}"/>
              </a:ext>
            </a:extLst>
          </p:cNvPr>
          <p:cNvCxnSpPr/>
          <p:nvPr/>
        </p:nvCxnSpPr>
        <p:spPr>
          <a:xfrm>
            <a:off x="1085849" y="3714811"/>
            <a:ext cx="107301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um nome">
            <a:extLst>
              <a:ext uri="{FF2B5EF4-FFF2-40B4-BE49-F238E27FC236}">
                <a16:creationId xmlns:a16="http://schemas.microsoft.com/office/drawing/2014/main" id="{D03F28E0-405F-47D0-A5B3-E2E10F2B8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14300"/>
            <a:ext cx="952500" cy="952500"/>
          </a:xfrm>
          <a:prstGeom prst="rect">
            <a:avLst/>
          </a:prstGeom>
          <a:noFill/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71BCEED0-2EF1-422F-8559-A10D3DBEBF74}"/>
              </a:ext>
            </a:extLst>
          </p:cNvPr>
          <p:cNvSpPr txBox="1"/>
          <p:nvPr/>
        </p:nvSpPr>
        <p:spPr>
          <a:xfrm>
            <a:off x="2038350" y="304800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 dirty="0">
                <a:solidFill>
                  <a:srgbClr val="606060">
                    <a:alpha val="100000"/>
                  </a:srgbClr>
                </a:solidFill>
                <a:latin typeface="Calibri"/>
              </a:rPr>
              <a:t>EQUIPO DE FRÍO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sp>
        <p:nvSpPr>
          <p:cNvPr id="6" name="TextBox 5"/>
          <p:cNvSpPr txBox="1"/>
          <p:nvPr/>
        </p:nvSpPr>
        <p:spPr>
          <a:xfrm>
            <a:off x="1085849" y="1675243"/>
            <a:ext cx="10596824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b="1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EQUIPO DE FRIO - PUREZA DE EDF KO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849" y="2040473"/>
            <a:ext cx="10596824" cy="212365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Los EDF KO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deben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estar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siempre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abastecidos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únicamente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con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productos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 KO.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Cualquier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producto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la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competencia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sea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categorías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actuación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Coca-Cola o no, 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será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considerado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contaminación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</a:t>
            </a:r>
          </a:p>
          <a:p>
            <a:pPr fontAlgn="base"/>
            <a:endParaRPr lang="en-US" sz="1600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  <a:p>
            <a:pPr fontAlgn="base"/>
            <a:r>
              <a:rPr lang="pt-BR" sz="1600" b="1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Todos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los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Equipos de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Frío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KO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deben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estar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llenados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exclusivamente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portafolio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KO. Si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un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único EDF KO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esté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contaminado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el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resultado del critério será 0 (cero). </a:t>
            </a:r>
            <a:r>
              <a:rPr lang="en-US" sz="1600" b="1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Resultado</a:t>
            </a:r>
            <a:r>
              <a:rPr lang="en-US" sz="1600" b="1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 </a:t>
            </a:r>
            <a:r>
              <a:rPr lang="en-US" sz="1600" b="1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binario</a:t>
            </a:r>
            <a:endParaRPr lang="pt-BR" sz="1600" b="1" dirty="0">
              <a:solidFill>
                <a:srgbClr val="444444">
                  <a:alpha val="100000"/>
                </a:srgbClr>
              </a:solidFill>
              <a:highlight>
                <a:srgbClr val="FFFF00"/>
              </a:highlight>
              <a:latin typeface="TCCC-UnityText" panose="020B0505030303020204" pitchFamily="34" charset="0"/>
            </a:endParaRPr>
          </a:p>
          <a:p>
            <a:pPr fontAlgn="base"/>
            <a:endParaRPr lang="en-US" sz="1600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  <a:p>
            <a:pPr fontAlgn="base"/>
            <a:endParaRPr lang="en-US" sz="1600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3916898"/>
            <a:ext cx="10596824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endParaRPr sz="2400">
              <a:latin typeface="TCCC-UnityText" panose="020B0505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5849" y="4095775"/>
            <a:ext cx="10596824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b="1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EQUIPO DE FRIO - EDF KO LLENADO MINIMO AL 75%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5849" y="4546757"/>
            <a:ext cx="10596824" cy="135421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El EDF KO debe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encontrarse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correctamente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abastecido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con al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menos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75% de </a:t>
            </a:r>
            <a:r>
              <a:rPr lang="en-US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productos</a:t>
            </a:r>
            <a:r>
              <a:rPr lang="en-US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KO.</a:t>
            </a:r>
          </a:p>
          <a:p>
            <a:pPr fontAlgn="base"/>
            <a:endParaRPr lang="en-US" sz="1600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  <a:p>
            <a:pPr fontAlgn="base"/>
            <a:r>
              <a:rPr lang="pt-BR" sz="1600" b="1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Todos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los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Equipos de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Frío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KO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deben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estar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llenados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all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75%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portafolio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KO. Si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un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único EDF KO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esté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llenado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abajo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75%, </a:t>
            </a:r>
            <a:r>
              <a:rPr lang="pt-BR" sz="16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el</a:t>
            </a:r>
            <a:r>
              <a:rPr lang="pt-BR" sz="16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resultado del critério será 0 (cero). </a:t>
            </a:r>
            <a:r>
              <a:rPr lang="en-US" sz="1600" b="1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Resultado</a:t>
            </a:r>
            <a:r>
              <a:rPr lang="en-US" sz="1600" b="1" dirty="0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 </a:t>
            </a:r>
            <a:r>
              <a:rPr lang="en-US" sz="1600" b="1" dirty="0" err="1">
                <a:solidFill>
                  <a:srgbClr val="444444">
                    <a:alpha val="100000"/>
                  </a:srgbClr>
                </a:solidFill>
                <a:highlight>
                  <a:srgbClr val="FFFF00"/>
                </a:highlight>
                <a:latin typeface="TCCC-UnityText" panose="020B0505030303020204" pitchFamily="34" charset="0"/>
              </a:rPr>
              <a:t>binario</a:t>
            </a:r>
            <a:endParaRPr lang="en-US" sz="1600" b="1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  <a:p>
            <a:pPr fontAlgn="base"/>
            <a:endParaRPr lang="en-US" sz="1600" dirty="0">
              <a:solidFill>
                <a:srgbClr val="444444">
                  <a:alpha val="100000"/>
                </a:srgbClr>
              </a:solidFill>
              <a:latin typeface="TCCC-UnityText" panose="020B0505030303020204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0FB2649-B08D-4F93-99FE-83E41A5F0B94}"/>
              </a:ext>
            </a:extLst>
          </p:cNvPr>
          <p:cNvCxnSpPr/>
          <p:nvPr/>
        </p:nvCxnSpPr>
        <p:spPr>
          <a:xfrm>
            <a:off x="1085849" y="3714811"/>
            <a:ext cx="107301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2537391-A028-4BDF-8822-212932DBA685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solidFill>
            <a:srgbClr val="CC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CONCEPTOS IMPORTANTES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  <p:pic>
        <p:nvPicPr>
          <p:cNvPr id="23" name="um nome">
            <a:extLst>
              <a:ext uri="{FF2B5EF4-FFF2-40B4-BE49-F238E27FC236}">
                <a16:creationId xmlns:a16="http://schemas.microsoft.com/office/drawing/2014/main" id="{BA628ADD-8F67-496B-B5CA-DB3EB723A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14300"/>
            <a:ext cx="952500" cy="952500"/>
          </a:xfrm>
          <a:prstGeom prst="rect">
            <a:avLst/>
          </a:prstGeom>
          <a:noFill/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4282F684-1878-46F3-A9E6-32A7AA6551BA}"/>
              </a:ext>
            </a:extLst>
          </p:cNvPr>
          <p:cNvSpPr txBox="1"/>
          <p:nvPr/>
        </p:nvSpPr>
        <p:spPr>
          <a:xfrm>
            <a:off x="2038350" y="304800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 dirty="0">
                <a:solidFill>
                  <a:srgbClr val="606060">
                    <a:alpha val="100000"/>
                  </a:srgbClr>
                </a:solidFill>
                <a:latin typeface="Calibri"/>
              </a:rPr>
              <a:t>EQUIPO DE FRÍO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BE4EF-62EF-4814-B3FA-F081EF74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>
                <a:highlight>
                  <a:srgbClr val="264DA0"/>
                </a:highlight>
              </a:rPr>
              <a:t>CANAL MODERNO</a:t>
            </a:r>
            <a:br>
              <a:rPr lang="pt-BR" sz="4000" dirty="0">
                <a:highlight>
                  <a:srgbClr val="264DA0"/>
                </a:highlight>
              </a:rPr>
            </a:br>
            <a:r>
              <a:rPr lang="pt-BR" sz="4000" dirty="0">
                <a:highlight>
                  <a:srgbClr val="264DA0"/>
                </a:highlight>
              </a:rPr>
              <a:t>CRITERIOS</a:t>
            </a:r>
          </a:p>
        </p:txBody>
      </p:sp>
    </p:spTree>
    <p:extLst>
      <p:ext uri="{BB962C8B-B14F-4D97-AF65-F5344CB8AC3E}">
        <p14:creationId xmlns:p14="http://schemas.microsoft.com/office/powerpoint/2010/main" val="81593414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sp>
        <p:nvSpPr>
          <p:cNvPr id="5" name="TextBox 4"/>
          <p:cNvSpPr txBox="1"/>
          <p:nvPr/>
        </p:nvSpPr>
        <p:spPr>
          <a:xfrm>
            <a:off x="367004" y="1340768"/>
            <a:ext cx="11490216" cy="2893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Hiper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y 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supermercado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son locales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grandes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dimensiones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donde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objetivo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venta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es al por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menor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 con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atendimiento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tipo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autoservicio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el que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consumidor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tiene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libre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acceso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área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donde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encuentran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productos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habiendo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una gran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variedad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ítems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Pueden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ser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cadenas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locales,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regionales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internacionales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cuya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principal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ocasión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consumo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es la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compra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productos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para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consumo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personal y/o familiar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fuera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establecimiento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 Las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compras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ponen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canastas o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carritos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que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consumidor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puede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trasladar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por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diferentes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pasillos o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corredores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productos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encuentran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góndolas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puntos extra o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equipos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frío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, y el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pago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se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hace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través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cajas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registradoras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.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Supermercados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consideran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5 a 9 checkouts,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ya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los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hipermercados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a </a:t>
            </a:r>
            <a:r>
              <a:rPr lang="en-US" sz="1400" dirty="0" err="1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partir</a:t>
            </a:r>
            <a:r>
              <a:rPr lang="en-US" sz="1400" dirty="0">
                <a:solidFill>
                  <a:srgbClr val="444444">
                    <a:alpha val="100000"/>
                  </a:srgbClr>
                </a:solidFill>
                <a:latin typeface="TCCC-UnityText" panose="020B0505030303020204" pitchFamily="34" charset="0"/>
              </a:rPr>
              <a:t> de 10.
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12" y="3227687"/>
            <a:ext cx="7620000" cy="24003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0" y="5486401"/>
            <a:ext cx="7620000" cy="276999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1200">
                <a:solidFill>
                  <a:srgbClr val="444444">
                    <a:alpha val="100000"/>
                  </a:srgbClr>
                </a:solidFill>
                <a:latin typeface="Calibri"/>
              </a:rPr>
              <a:t> 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F449ED-BC2F-4035-AF07-CE4B48363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16723"/>
              </p:ext>
            </p:extLst>
          </p:nvPr>
        </p:nvGraphicFramePr>
        <p:xfrm>
          <a:off x="2168762" y="5850275"/>
          <a:ext cx="7886700" cy="829737"/>
        </p:xfrm>
        <a:graphic>
          <a:graphicData uri="http://schemas.openxmlformats.org/drawingml/2006/table">
            <a:tbl>
              <a:tblPr/>
              <a:tblGrid>
                <a:gridCol w="1255240">
                  <a:extLst>
                    <a:ext uri="{9D8B030D-6E8A-4147-A177-3AD203B41FA5}">
                      <a16:colId xmlns:a16="http://schemas.microsoft.com/office/drawing/2014/main" val="3675927165"/>
                    </a:ext>
                  </a:extLst>
                </a:gridCol>
                <a:gridCol w="1368396">
                  <a:extLst>
                    <a:ext uri="{9D8B030D-6E8A-4147-A177-3AD203B41FA5}">
                      <a16:colId xmlns:a16="http://schemas.microsoft.com/office/drawing/2014/main" val="237250852"/>
                    </a:ext>
                  </a:extLst>
                </a:gridCol>
                <a:gridCol w="1147348">
                  <a:extLst>
                    <a:ext uri="{9D8B030D-6E8A-4147-A177-3AD203B41FA5}">
                      <a16:colId xmlns:a16="http://schemas.microsoft.com/office/drawing/2014/main" val="3024324053"/>
                    </a:ext>
                  </a:extLst>
                </a:gridCol>
                <a:gridCol w="1147348">
                  <a:extLst>
                    <a:ext uri="{9D8B030D-6E8A-4147-A177-3AD203B41FA5}">
                      <a16:colId xmlns:a16="http://schemas.microsoft.com/office/drawing/2014/main" val="1627820892"/>
                    </a:ext>
                  </a:extLst>
                </a:gridCol>
                <a:gridCol w="1147348">
                  <a:extLst>
                    <a:ext uri="{9D8B030D-6E8A-4147-A177-3AD203B41FA5}">
                      <a16:colId xmlns:a16="http://schemas.microsoft.com/office/drawing/2014/main" val="169574771"/>
                    </a:ext>
                  </a:extLst>
                </a:gridCol>
                <a:gridCol w="1147348">
                  <a:extLst>
                    <a:ext uri="{9D8B030D-6E8A-4147-A177-3AD203B41FA5}">
                      <a16:colId xmlns:a16="http://schemas.microsoft.com/office/drawing/2014/main" val="4209291191"/>
                    </a:ext>
                  </a:extLst>
                </a:gridCol>
                <a:gridCol w="673672">
                  <a:extLst>
                    <a:ext uri="{9D8B030D-6E8A-4147-A177-3AD203B41FA5}">
                      <a16:colId xmlns:a16="http://schemas.microsoft.com/office/drawing/2014/main" val="798149040"/>
                    </a:ext>
                  </a:extLst>
                </a:gridCol>
              </a:tblGrid>
              <a:tr h="60099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CANAL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DISPONIBILIDAD DEL PORTAFOLIO KO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SOVI y SOCI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DE FRÍO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PRECIOS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ACTIVACIÓN y COMUNICACIÓN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712831"/>
                  </a:ext>
                </a:extLst>
              </a:tr>
              <a:tr h="2270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Moderno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8" marR="7908" marT="7908" marB="3795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908" marR="7908" marT="7908" marB="37957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7908" marR="7908" marT="7908" marB="379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903801"/>
                  </a:ext>
                </a:extLst>
              </a:tr>
            </a:tbl>
          </a:graphicData>
        </a:graphic>
      </p:graphicFrame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0B260441-7C7D-4BF0-BFB7-62451EA92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200" y="0"/>
            <a:ext cx="1144800" cy="11448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44401EC1-679C-40ED-BEDA-6E7B7A32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13" name="Subtítulo 12">
            <a:extLst>
              <a:ext uri="{FF2B5EF4-FFF2-40B4-BE49-F238E27FC236}">
                <a16:creationId xmlns:a16="http://schemas.microsoft.com/office/drawing/2014/main" id="{E14D1324-7F4F-43C2-95B9-6A8AA03D0F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CANAL MODERNO</a:t>
            </a:r>
            <a:endParaRPr lang="es-ES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4">
            <a:extLst>
              <a:ext uri="{FF2B5EF4-FFF2-40B4-BE49-F238E27FC236}">
                <a16:creationId xmlns:a16="http://schemas.microsoft.com/office/drawing/2014/main" id="{34EF2BBC-E978-4219-B93A-77DC9620D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798401"/>
              </p:ext>
            </p:extLst>
          </p:nvPr>
        </p:nvGraphicFramePr>
        <p:xfrm>
          <a:off x="998209" y="1289189"/>
          <a:ext cx="10598650" cy="5021665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4320000">
                  <a:extLst>
                    <a:ext uri="{9D8B030D-6E8A-4147-A177-3AD203B41FA5}">
                      <a16:colId xmlns:a16="http://schemas.microsoft.com/office/drawing/2014/main" val="264097464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115650742"/>
                    </a:ext>
                  </a:extLst>
                </a:gridCol>
                <a:gridCol w="358691">
                  <a:extLst>
                    <a:ext uri="{9D8B030D-6E8A-4147-A177-3AD203B41FA5}">
                      <a16:colId xmlns:a16="http://schemas.microsoft.com/office/drawing/2014/main" val="3272274425"/>
                    </a:ext>
                  </a:extLst>
                </a:gridCol>
                <a:gridCol w="4320000">
                  <a:extLst>
                    <a:ext uri="{9D8B030D-6E8A-4147-A177-3AD203B41FA5}">
                      <a16:colId xmlns:a16="http://schemas.microsoft.com/office/drawing/2014/main" val="3330700062"/>
                    </a:ext>
                  </a:extLst>
                </a:gridCol>
                <a:gridCol w="723659">
                  <a:extLst>
                    <a:ext uri="{9D8B030D-6E8A-4147-A177-3AD203B41FA5}">
                      <a16:colId xmlns:a16="http://schemas.microsoft.com/office/drawing/2014/main" val="3908302756"/>
                    </a:ext>
                  </a:extLst>
                </a:gridCol>
              </a:tblGrid>
              <a:tr h="456515">
                <a:tc gridSpan="4"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DISPONIBILIDAD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75375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SS MULTIPACK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2.00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O INCA KOLA TM SS MULTIPACK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855776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EP OW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2.00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SPRITE TM MS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175272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MP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2.00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FLAVORED WATER MS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416077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CC ORIGINAL MS UPSIZE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PLAIN WATER SS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828933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SS MULTIPACK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2.00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rgbClr val="264DA0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PLAIN WATER MS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878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MS EP OW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SS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855238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MS MP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2.00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JUGOS RTD MS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928716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CC SIN AZUCAR MS UPSIZE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ISOTONICOS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080500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TM SS MULTIPACK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cap="none" spc="0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ADES FRUTALES MS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090660"/>
                  </a:ext>
                </a:extLst>
              </a:tr>
              <a:tr h="45651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SSD FANTA TM MS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rgbClr val="264DA0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ADES NDAM MS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54418"/>
                  </a:ext>
                </a:extLst>
              </a:tr>
            </a:tbl>
          </a:graphicData>
        </a:graphic>
      </p:graphicFrame>
      <p:sp>
        <p:nvSpPr>
          <p:cNvPr id="18" name="Título 17">
            <a:extLst>
              <a:ext uri="{FF2B5EF4-FFF2-40B4-BE49-F238E27FC236}">
                <a16:creationId xmlns:a16="http://schemas.microsoft.com/office/drawing/2014/main" id="{C4B4C82C-25B9-4A49-8EC3-627F5B78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19" name="Subtítulo 18">
            <a:extLst>
              <a:ext uri="{FF2B5EF4-FFF2-40B4-BE49-F238E27FC236}">
                <a16:creationId xmlns:a16="http://schemas.microsoft.com/office/drawing/2014/main" id="{3F1606EF-665E-437B-A69D-E7CE0863AE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CANAL MODERNO</a:t>
            </a:r>
            <a:endParaRPr lang="es-ES" sz="1800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05B8DB6-E4B3-43A8-9851-A854D312F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200" y="0"/>
            <a:ext cx="1144800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7857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ominate a Govie Today! » Posts | GovLoop">
            <a:extLst>
              <a:ext uri="{FF2B5EF4-FFF2-40B4-BE49-F238E27FC236}">
                <a16:creationId xmlns:a16="http://schemas.microsoft.com/office/drawing/2014/main" id="{E1EC851E-DD7F-4C95-8547-E79810CE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698">
            <a:off x="6355060" y="6238737"/>
            <a:ext cx="1486772" cy="7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EB6C784-FAD3-409E-9927-7D8596C21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410315"/>
              </p:ext>
            </p:extLst>
          </p:nvPr>
        </p:nvGraphicFramePr>
        <p:xfrm>
          <a:off x="167745" y="1274199"/>
          <a:ext cx="11871854" cy="5062709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5223405">
                  <a:extLst>
                    <a:ext uri="{9D8B030D-6E8A-4147-A177-3AD203B41FA5}">
                      <a16:colId xmlns:a16="http://schemas.microsoft.com/office/drawing/2014/main" val="26409746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13653824"/>
                    </a:ext>
                  </a:extLst>
                </a:gridCol>
                <a:gridCol w="197622">
                  <a:extLst>
                    <a:ext uri="{9D8B030D-6E8A-4147-A177-3AD203B41FA5}">
                      <a16:colId xmlns:a16="http://schemas.microsoft.com/office/drawing/2014/main" val="3272274425"/>
                    </a:ext>
                  </a:extLst>
                </a:gridCol>
                <a:gridCol w="4983978">
                  <a:extLst>
                    <a:ext uri="{9D8B030D-6E8A-4147-A177-3AD203B41FA5}">
                      <a16:colId xmlns:a16="http://schemas.microsoft.com/office/drawing/2014/main" val="3330700062"/>
                    </a:ext>
                  </a:extLst>
                </a:gridCol>
                <a:gridCol w="742949">
                  <a:extLst>
                    <a:ext uri="{9D8B030D-6E8A-4147-A177-3AD203B41FA5}">
                      <a16:colId xmlns:a16="http://schemas.microsoft.com/office/drawing/2014/main" val="1667431208"/>
                    </a:ext>
                  </a:extLst>
                </a:gridCol>
              </a:tblGrid>
              <a:tr h="452502"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EQUIPO DE FRIO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93342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SOVI &amp; SOCI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0" marR="42106" marT="16842" marB="1263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75375"/>
                  </a:ext>
                </a:extLst>
              </a:tr>
              <a:tr h="393232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EQUIPO DE FRIO KO - SOCI - NARTD KO (100% CATEGORIAS NARTD)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  <a:endParaRPr lang="es-ES" sz="1200" b="0" i="0" u="none" strike="noStrike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NARTD KO (100% NARTD)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855776"/>
                  </a:ext>
                </a:extLst>
              </a:tr>
              <a:tr h="584858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EQUIPO DE FRIO KO - EDF KO y/o EDF CLIENTE CON SOVI NARTD KO &gt;50% EN 30% DE LOS CHECK OUTS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5.0</a:t>
                      </a:r>
                      <a:endParaRPr lang="es-ES" sz="1200" b="0" i="0" u="none" strike="noStrike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SSD KO (100% SSD)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175272"/>
                  </a:ext>
                </a:extLst>
              </a:tr>
              <a:tr h="342728">
                <a:tc>
                  <a:txBody>
                    <a:bodyPr/>
                    <a:lstStyle/>
                    <a:p>
                      <a:pPr algn="l" fontAlgn="t"/>
                      <a:r>
                        <a:rPr lang="pt-BR" sz="1200" b="1" i="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TCCC-UnityText" panose="020B0505030303020204" pitchFamily="34" charset="0"/>
                        </a:rPr>
                        <a:t>PRECIO</a:t>
                      </a:r>
                      <a:endParaRPr lang="es-ES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ES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SSD KO SINGLE SERVE (100% SSD KO)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416077"/>
                  </a:ext>
                </a:extLst>
              </a:tr>
              <a:tr h="342728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COMUNICACION DE PRECIO - SSD CC ORIGINAL MS MAIN PACK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SSD KO COLAS (100% SSD)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828933"/>
                  </a:ext>
                </a:extLst>
              </a:tr>
              <a:tr h="393232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COMUNICACION DE PRECIO - SSD CC SIN AZUCAR MS MAIN PACK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rgbClr val="264DA0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SSD KO SABORES (100% SSD)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878"/>
                  </a:ext>
                </a:extLst>
              </a:tr>
              <a:tr h="342728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COMUNICACION DE PRECIO - PLAIN WATER MS MAIN PACK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SSD KO LOW CALS (100% SSD KO)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855238"/>
                  </a:ext>
                </a:extLst>
              </a:tr>
              <a:tr h="34272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PRICE COMPLIANCE - SSD CC ORIGINAL MS MAIN PACK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STILL KO (100% STILL)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928716"/>
                  </a:ext>
                </a:extLst>
              </a:tr>
              <a:tr h="34272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PRICE COMPLIANCE - SSD CC SIN AZUCAR MS MAIN PACK OW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cap="none" spc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PLAIN WATER KO (100% PLAIN WATER)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080500"/>
                  </a:ext>
                </a:extLst>
              </a:tr>
              <a:tr h="34272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PRICE COMPLIANCE - PLAIN WATER MS MAIN PACK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cap="none" spc="0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JUGOS RTD KO + ADES FRUTAL (100% JUGOS RTD)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090660"/>
                  </a:ext>
                </a:extLst>
              </a:tr>
              <a:tr h="381443">
                <a:tc>
                  <a:txBody>
                    <a:bodyPr/>
                    <a:lstStyle/>
                    <a:p>
                      <a:r>
                        <a:rPr lang="pt-BR" sz="1200" b="1" cap="none" spc="0" dirty="0">
                          <a:solidFill>
                            <a:schemeClr val="bg1"/>
                          </a:solidFill>
                          <a:latin typeface="TCCC-UnityText" panose="020B0505030303020204" pitchFamily="34" charset="0"/>
                        </a:rPr>
                        <a:t>ACTIVACIÓN</a:t>
                      </a:r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b="1" cap="none" spc="0" dirty="0">
                        <a:solidFill>
                          <a:schemeClr val="bg1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4D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cap="none" spc="0" dirty="0">
                        <a:solidFill>
                          <a:srgbClr val="264DA0"/>
                        </a:solidFill>
                        <a:latin typeface="TCCC-UnityText" panose="020B0505030303020204" pitchFamily="34" charset="0"/>
                      </a:endParaRPr>
                    </a:p>
                  </a:txBody>
                  <a:tcPr marL="65339" marR="46671" marT="46671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FLAVORED WATER KO (100% FLAVORED WATER)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54418"/>
                  </a:ext>
                </a:extLst>
              </a:tr>
              <a:tr h="342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POC - SSD - EN CARNICERIA O COMIDAS LISTAS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10.0</a:t>
                      </a:r>
                      <a:endParaRPr lang="es-ES" sz="1200" b="0" i="0" u="none" strike="noStrike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ISOTONICOS KO (100% ISOTONICOS)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2.0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39504"/>
                  </a:ext>
                </a:extLst>
              </a:tr>
              <a:tr h="39323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POC - JUGOS RTD MS O ADES FRUTAL MS - EN PANADERIA O VERDULERIA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10.0</a:t>
                      </a:r>
                      <a:endParaRPr lang="es-ES" sz="1200" b="0" i="0" u="none" strike="noStrike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1200" b="0" i="0" u="none" strike="noStrike" cap="none" spc="0" dirty="0">
                        <a:solidFill>
                          <a:srgbClr val="264DA0"/>
                        </a:solidFill>
                        <a:effectLst/>
                        <a:latin typeface="TCCC-UnityText" panose="020B0505030303020204" pitchFamily="34" charset="0"/>
                      </a:endParaRPr>
                    </a:p>
                  </a:txBody>
                  <a:tcPr marL="65339" marR="46671" marT="9723" marB="93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SOVI - ADES NDAM (100% LECHE)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264DA0"/>
                          </a:solidFill>
                          <a:effectLst/>
                          <a:latin typeface="TCCC-UnityText" panose="020B0505030303020204" pitchFamily="34" charset="0"/>
                        </a:rPr>
                        <a:t>2.0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75513"/>
                  </a:ext>
                </a:extLst>
              </a:tr>
            </a:tbl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7F6764EA-A28F-4B22-8232-14FA2611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5D53D806-F942-4BA5-AC44-70750D8ED2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CANAL MODERNO</a:t>
            </a:r>
            <a:endParaRPr lang="es-ES" sz="1800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BD9D30C8-8C99-4957-8281-80223091C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200" y="0"/>
            <a:ext cx="1144800" cy="1144800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5BF24210-310F-48E1-904A-1031AA251CFD}"/>
              </a:ext>
            </a:extLst>
          </p:cNvPr>
          <p:cNvSpPr txBox="1"/>
          <p:nvPr/>
        </p:nvSpPr>
        <p:spPr>
          <a:xfrm>
            <a:off x="7743956" y="6487513"/>
            <a:ext cx="3509734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s-ES" sz="1200" b="1" u="none" spc="0" dirty="0">
                <a:solidFill>
                  <a:srgbClr val="FF0000"/>
                </a:solidFill>
                <a:latin typeface="Calibri"/>
              </a:rPr>
              <a:t>Atención para el DENOMINADOR de cada criterio.</a:t>
            </a:r>
            <a:endParaRPr lang="en-US" sz="1200" b="1" u="none" spc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59850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8896350" cy="6858000"/>
          <a:chOff x="0" y="0"/>
          <a:chExt cx="8896350" cy="6858000"/>
        </a:xfrm>
      </p:grpSpPr>
      <p:pic>
        <p:nvPicPr>
          <p:cNvPr id="4" name="um no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14300"/>
            <a:ext cx="952500" cy="95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38350" y="304800"/>
            <a:ext cx="5715000" cy="4572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fontAlgn="base"/>
            <a:r>
              <a:rPr lang="en-US" sz="2400" b="1" dirty="0">
                <a:solidFill>
                  <a:srgbClr val="606060">
                    <a:alpha val="100000"/>
                  </a:srgbClr>
                </a:solidFill>
                <a:latin typeface="Calibri"/>
              </a:rPr>
              <a:t>EQUIPO DE FRÍO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5849" y="1657351"/>
            <a:ext cx="1079072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fr-FR"/>
            </a:defPPr>
            <a:lvl1pPr marR="0" lvl="0" indent="0" fontAlgn="base">
              <a:lnSpc>
                <a:spcPct val="100000"/>
              </a:lnSpc>
              <a:defRPr sz="1400" b="1" u="none" spc="0">
                <a:solidFill>
                  <a:srgbClr val="444444">
                    <a:alpha val="100000"/>
                  </a:srgbClr>
                </a:solidFill>
                <a:latin typeface="Calibri"/>
              </a:defRPr>
            </a:lvl1pPr>
          </a:lstStyle>
          <a:p>
            <a:r>
              <a:rPr lang="es-ES" sz="2000" dirty="0"/>
              <a:t>EQUIPO DE FRIO KO - SOCI - NARTD KO (100% CATEGORIAS NARTD)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85849" y="2324101"/>
            <a:ext cx="10790729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Se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contabilizarán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el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Numerador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Cantidad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Total de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Frentes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/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Caras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Productos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espacio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Punto de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Venta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 Se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contabilizarán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el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Denominador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Cantidad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Total de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Frentes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/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Caras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Productos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 +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Productos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la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Competencia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espacio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del Punto de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Venta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9C5D2-71AB-4020-A101-E03C3D28AC9D}"/>
              </a:ext>
            </a:extLst>
          </p:cNvPr>
          <p:cNvSpPr txBox="1"/>
          <p:nvPr/>
        </p:nvSpPr>
        <p:spPr>
          <a:xfrm>
            <a:off x="1025296" y="3619501"/>
            <a:ext cx="11604854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s-ES" sz="2000" b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EQUIPO DE FRIO KO - EDF KO y/o EDF CLIENTE CON SOVI NARTD KO &gt;50% EN 30% DE LOS CHECK OUTS</a:t>
            </a:r>
            <a:endParaRPr lang="en-US" sz="2000" b="1" dirty="0">
              <a:solidFill>
                <a:srgbClr val="444444">
                  <a:alpha val="100000"/>
                </a:srgbClr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A905C0-3C4B-40CE-AB47-AB705EEC755D}"/>
              </a:ext>
            </a:extLst>
          </p:cNvPr>
          <p:cNvSpPr txBox="1"/>
          <p:nvPr/>
        </p:nvSpPr>
        <p:spPr>
          <a:xfrm>
            <a:off x="1025295" y="4324351"/>
            <a:ext cx="10790729" cy="203132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base"/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Por lo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menos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30% de los </a:t>
            </a:r>
            <a:r>
              <a:rPr lang="en-US" b="1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Ckts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la tienda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tienen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que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estar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activados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con 1 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“</a:t>
            </a:r>
            <a:r>
              <a:rPr lang="en-US" b="1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Equipo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b="1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KO”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o 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”EDF del </a:t>
            </a:r>
            <a:r>
              <a:rPr lang="en-US" b="1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Cliente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con SOVI NARTD KO &gt;50%”.</a:t>
            </a:r>
          </a:p>
          <a:p>
            <a:pPr fontAlgn="base"/>
            <a:endParaRPr lang="en-US" b="1" i="1" dirty="0">
              <a:solidFill>
                <a:srgbClr val="444444">
                  <a:alpha val="100000"/>
                </a:srgbClr>
              </a:solidFill>
              <a:latin typeface="Calibri"/>
            </a:endParaRPr>
          </a:p>
          <a:p>
            <a:pPr fontAlgn="base"/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Para el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cálculo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el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embotellador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debe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informar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Cantidad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check outs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en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la tienda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Cantidad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check outs con </a:t>
            </a:r>
            <a:r>
              <a:rPr lang="en-US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presencia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1 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“</a:t>
            </a:r>
            <a:r>
              <a:rPr lang="en-US" b="1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Equipo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de </a:t>
            </a:r>
            <a:r>
              <a:rPr lang="en-US" b="1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Frío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KO”</a:t>
            </a:r>
            <a:r>
              <a:rPr lang="en-US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o 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”EDF del </a:t>
            </a:r>
            <a:r>
              <a:rPr lang="en-US" b="1" i="1" dirty="0" err="1">
                <a:solidFill>
                  <a:srgbClr val="444444">
                    <a:alpha val="100000"/>
                  </a:srgbClr>
                </a:solidFill>
                <a:latin typeface="Calibri"/>
              </a:rPr>
              <a:t>Cliente</a:t>
            </a:r>
            <a:r>
              <a:rPr lang="en-US" b="1" i="1" dirty="0">
                <a:solidFill>
                  <a:srgbClr val="444444">
                    <a:alpha val="100000"/>
                  </a:srgbClr>
                </a:solidFill>
                <a:latin typeface="Calibri"/>
              </a:rPr>
              <a:t> con SOVI NARTD KO &gt;50%”.</a:t>
            </a:r>
            <a:endParaRPr lang="en-US" dirty="0">
              <a:solidFill>
                <a:srgbClr val="444444">
                  <a:alpha val="100000"/>
                </a:srgbClr>
              </a:solidFill>
              <a:latin typeface="Calibri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444444">
                  <a:alpha val="100000"/>
                </a:srgbClr>
              </a:solidFill>
              <a:latin typeface="Calibri"/>
            </a:endParaRPr>
          </a:p>
        </p:txBody>
      </p:sp>
      <p:pic>
        <p:nvPicPr>
          <p:cNvPr id="5122" name="Picture 2" descr="New Product Development - Lawler Associates">
            <a:extLst>
              <a:ext uri="{FF2B5EF4-FFF2-40B4-BE49-F238E27FC236}">
                <a16:creationId xmlns:a16="http://schemas.microsoft.com/office/drawing/2014/main" id="{0D03E9B0-B353-4B8D-8298-1410F7C3F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12" y="4801165"/>
            <a:ext cx="1187884" cy="78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C8C41A4-EEAA-4DB5-9CE5-45D4025624AE}"/>
              </a:ext>
            </a:extLst>
          </p:cNvPr>
          <p:cNvCxnSpPr/>
          <p:nvPr/>
        </p:nvCxnSpPr>
        <p:spPr>
          <a:xfrm>
            <a:off x="1085849" y="3429061"/>
            <a:ext cx="107301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AAA5312-BF8C-42DD-9966-8DAC8B90A85E}"/>
              </a:ext>
            </a:extLst>
          </p:cNvPr>
          <p:cNvSpPr/>
          <p:nvPr/>
        </p:nvSpPr>
        <p:spPr>
          <a:xfrm>
            <a:off x="0" y="0"/>
            <a:ext cx="782820" cy="6857997"/>
          </a:xfrm>
          <a:prstGeom prst="rect">
            <a:avLst/>
          </a:prstGeom>
          <a:solidFill>
            <a:srgbClr val="264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r>
              <a:rPr lang="pt-BR" sz="2400" b="1" dirty="0">
                <a:latin typeface="TCCC-UnityText" panose="020B0505030303020204" pitchFamily="34" charset="0"/>
              </a:rPr>
              <a:t>CONCEPTOS IMPORTANTES</a:t>
            </a:r>
            <a:endParaRPr lang="es-ES" sz="2400" b="1" dirty="0">
              <a:latin typeface="TCCC-UnityText" panose="020B0505030303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BE4EF-62EF-4814-B3FA-F081EF74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/>
              <a:t>PROCESAMIENTO DEL ICE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0040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BE4EF-62EF-4814-B3FA-F081EF74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/>
              <a:t>ICE KO SLBU 2021</a:t>
            </a:r>
          </a:p>
        </p:txBody>
      </p:sp>
    </p:spTree>
    <p:extLst>
      <p:ext uri="{BB962C8B-B14F-4D97-AF65-F5344CB8AC3E}">
        <p14:creationId xmlns:p14="http://schemas.microsoft.com/office/powerpoint/2010/main" val="277112116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C91EAC28-44DE-4076-8EC8-099DD6C86E70}"/>
              </a:ext>
            </a:extLst>
          </p:cNvPr>
          <p:cNvSpPr/>
          <p:nvPr/>
        </p:nvSpPr>
        <p:spPr>
          <a:xfrm>
            <a:off x="0" y="4523658"/>
            <a:ext cx="12192000" cy="12822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63672-B1F5-44D4-A94B-C3B4A48B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FLUJO DE PROCESAMIENTO DEL ICE</a:t>
            </a:r>
            <a:endParaRPr lang="es-ES" sz="2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DE2FD8C-A224-4539-891E-DCB6AEF4C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5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ABCAFF-7D02-471C-8C7F-F6B2AA299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300" y="1569541"/>
            <a:ext cx="1293094" cy="104625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731E5C6-8957-4010-92D4-9998F91C2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2" y="1484166"/>
            <a:ext cx="1226040" cy="1217002"/>
          </a:xfrm>
          <a:prstGeom prst="rect">
            <a:avLst/>
          </a:prstGeom>
        </p:spPr>
      </p:pic>
      <p:grpSp>
        <p:nvGrpSpPr>
          <p:cNvPr id="38" name="Agrupar 47">
            <a:extLst>
              <a:ext uri="{FF2B5EF4-FFF2-40B4-BE49-F238E27FC236}">
                <a16:creationId xmlns:a16="http://schemas.microsoft.com/office/drawing/2014/main" id="{3E98D2EA-56BF-4508-90C1-9F2D228E9716}"/>
              </a:ext>
            </a:extLst>
          </p:cNvPr>
          <p:cNvGrpSpPr/>
          <p:nvPr/>
        </p:nvGrpSpPr>
        <p:grpSpPr>
          <a:xfrm>
            <a:off x="3205874" y="1435458"/>
            <a:ext cx="1385550" cy="1314418"/>
            <a:chOff x="9955738" y="1300889"/>
            <a:chExt cx="1385550" cy="1314418"/>
          </a:xfrm>
        </p:grpSpPr>
        <p:grpSp>
          <p:nvGrpSpPr>
            <p:cNvPr id="39" name="Agrupar 40">
              <a:extLst>
                <a:ext uri="{FF2B5EF4-FFF2-40B4-BE49-F238E27FC236}">
                  <a16:creationId xmlns:a16="http://schemas.microsoft.com/office/drawing/2014/main" id="{4473A16D-719C-40EE-AB97-C8011D962F26}"/>
                </a:ext>
              </a:extLst>
            </p:cNvPr>
            <p:cNvGrpSpPr/>
            <p:nvPr/>
          </p:nvGrpSpPr>
          <p:grpSpPr>
            <a:xfrm>
              <a:off x="9955738" y="1300889"/>
              <a:ext cx="1385550" cy="1314418"/>
              <a:chOff x="9955738" y="1300889"/>
              <a:chExt cx="1385550" cy="1314418"/>
            </a:xfrm>
          </p:grpSpPr>
          <p:pic>
            <p:nvPicPr>
              <p:cNvPr id="41" name="Graphic 19" descr="Database">
                <a:extLst>
                  <a:ext uri="{FF2B5EF4-FFF2-40B4-BE49-F238E27FC236}">
                    <a16:creationId xmlns:a16="http://schemas.microsoft.com/office/drawing/2014/main" id="{03E56338-6D70-4F4E-9786-7D67A307C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55871" y="1302325"/>
                <a:ext cx="1312982" cy="1312982"/>
              </a:xfrm>
              <a:prstGeom prst="rect">
                <a:avLst/>
              </a:prstGeom>
            </p:spPr>
          </p:pic>
          <p:pic>
            <p:nvPicPr>
              <p:cNvPr id="42" name="Graphic 19" descr="Database">
                <a:extLst>
                  <a:ext uri="{FF2B5EF4-FFF2-40B4-BE49-F238E27FC236}">
                    <a16:creationId xmlns:a16="http://schemas.microsoft.com/office/drawing/2014/main" id="{0003D759-EEC0-43A4-95B8-EAECF54C34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5436" t="45036" r="-5436" b="31074"/>
              <a:stretch/>
            </p:blipFill>
            <p:spPr>
              <a:xfrm>
                <a:off x="10028306" y="1892159"/>
                <a:ext cx="1312982" cy="313678"/>
              </a:xfrm>
              <a:prstGeom prst="rect">
                <a:avLst/>
              </a:prstGeom>
            </p:spPr>
          </p:pic>
          <p:pic>
            <p:nvPicPr>
              <p:cNvPr id="43" name="Graphic 19" descr="Database">
                <a:extLst>
                  <a:ext uri="{FF2B5EF4-FFF2-40B4-BE49-F238E27FC236}">
                    <a16:creationId xmlns:a16="http://schemas.microsoft.com/office/drawing/2014/main" id="{3A728D37-C7C9-41FD-953B-8523D4143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28335" r="27527" b="51502"/>
              <a:stretch/>
            </p:blipFill>
            <p:spPr>
              <a:xfrm>
                <a:off x="10332464" y="1300889"/>
                <a:ext cx="579527" cy="636775"/>
              </a:xfrm>
              <a:prstGeom prst="rect">
                <a:avLst/>
              </a:prstGeom>
            </p:spPr>
          </p:pic>
          <p:pic>
            <p:nvPicPr>
              <p:cNvPr id="44" name="Graphic 19" descr="Database">
                <a:extLst>
                  <a:ext uri="{FF2B5EF4-FFF2-40B4-BE49-F238E27FC236}">
                    <a16:creationId xmlns:a16="http://schemas.microsoft.com/office/drawing/2014/main" id="{9A435A30-D7CD-4BDC-8F85-3EB457352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74996" t="64834" b="29063"/>
              <a:stretch/>
            </p:blipFill>
            <p:spPr>
              <a:xfrm>
                <a:off x="10940541" y="2154665"/>
                <a:ext cx="328312" cy="80131"/>
              </a:xfrm>
              <a:prstGeom prst="rect">
                <a:avLst/>
              </a:prstGeom>
            </p:spPr>
          </p:pic>
          <p:pic>
            <p:nvPicPr>
              <p:cNvPr id="45" name="Graphic 19" descr="Database">
                <a:extLst>
                  <a:ext uri="{FF2B5EF4-FFF2-40B4-BE49-F238E27FC236}">
                    <a16:creationId xmlns:a16="http://schemas.microsoft.com/office/drawing/2014/main" id="{CB33E86E-5743-4D7C-9820-AA3751F7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74996" t="64834" b="29063"/>
              <a:stretch/>
            </p:blipFill>
            <p:spPr>
              <a:xfrm flipH="1">
                <a:off x="9955738" y="2152166"/>
                <a:ext cx="328312" cy="80131"/>
              </a:xfrm>
              <a:prstGeom prst="rect">
                <a:avLst/>
              </a:prstGeom>
            </p:spPr>
          </p:pic>
        </p:grpSp>
        <p:sp>
          <p:nvSpPr>
            <p:cNvPr id="40" name="CaixaDeTexto 46">
              <a:extLst>
                <a:ext uri="{FF2B5EF4-FFF2-40B4-BE49-F238E27FC236}">
                  <a16:creationId xmlns:a16="http://schemas.microsoft.com/office/drawing/2014/main" id="{06B07752-CE5C-4C33-9434-F2D418FBC9D7}"/>
                </a:ext>
              </a:extLst>
            </p:cNvPr>
            <p:cNvSpPr txBox="1"/>
            <p:nvPr/>
          </p:nvSpPr>
          <p:spPr>
            <a:xfrm>
              <a:off x="10352959" y="1923816"/>
              <a:ext cx="5293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>
                  <a:solidFill>
                    <a:schemeClr val="bg1"/>
                  </a:solidFill>
                </a:rPr>
                <a:t>RED</a:t>
              </a:r>
            </a:p>
          </p:txBody>
        </p:sp>
      </p:grpSp>
      <p:sp>
        <p:nvSpPr>
          <p:cNvPr id="46" name="Google Shape;300;p32">
            <a:extLst>
              <a:ext uri="{FF2B5EF4-FFF2-40B4-BE49-F238E27FC236}">
                <a16:creationId xmlns:a16="http://schemas.microsoft.com/office/drawing/2014/main" id="{A2E5670F-F14F-4C10-95DB-3D22E8975C42}"/>
              </a:ext>
            </a:extLst>
          </p:cNvPr>
          <p:cNvSpPr txBox="1"/>
          <p:nvPr/>
        </p:nvSpPr>
        <p:spPr>
          <a:xfrm>
            <a:off x="5210425" y="4661640"/>
            <a:ext cx="177115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Log</a:t>
            </a:r>
            <a:r>
              <a:rPr lang="pt-BR" b="1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r>
              <a:rPr lang="pt-BR" b="1" baseline="30000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TM</a:t>
            </a:r>
            <a:endParaRPr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01;p32">
            <a:extLst>
              <a:ext uri="{FF2B5EF4-FFF2-40B4-BE49-F238E27FC236}">
                <a16:creationId xmlns:a16="http://schemas.microsoft.com/office/drawing/2014/main" id="{CD4C74E5-AC84-42BA-99E1-E0E0B1AECA92}"/>
              </a:ext>
            </a:extLst>
          </p:cNvPr>
          <p:cNvSpPr txBox="1"/>
          <p:nvPr/>
        </p:nvSpPr>
        <p:spPr>
          <a:xfrm>
            <a:off x="9907794" y="5237902"/>
            <a:ext cx="177115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Log</a:t>
            </a:r>
            <a:r>
              <a:rPr lang="pt-BR" b="1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Exec</a:t>
            </a:r>
            <a:r>
              <a:rPr lang="pt-BR" b="1" baseline="30000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TM</a:t>
            </a:r>
            <a:endParaRPr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302;p32">
            <a:extLst>
              <a:ext uri="{FF2B5EF4-FFF2-40B4-BE49-F238E27FC236}">
                <a16:creationId xmlns:a16="http://schemas.microsoft.com/office/drawing/2014/main" id="{378DED7C-43E1-4FFB-86A1-EC8F963B6296}"/>
              </a:ext>
            </a:extLst>
          </p:cNvPr>
          <p:cNvSpPr txBox="1"/>
          <p:nvPr/>
        </p:nvSpPr>
        <p:spPr>
          <a:xfrm>
            <a:off x="9907794" y="4668744"/>
            <a:ext cx="177115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ICE</a:t>
            </a:r>
            <a:r>
              <a:rPr lang="pt-BR" b="1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Toolz</a:t>
            </a:r>
            <a:r>
              <a:rPr lang="pt-BR" b="1" baseline="30000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TM</a:t>
            </a:r>
            <a:endParaRPr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Gráfico 7" descr="Mejora continua con relleno sólido">
            <a:extLst>
              <a:ext uri="{FF2B5EF4-FFF2-40B4-BE49-F238E27FC236}">
                <a16:creationId xmlns:a16="http://schemas.microsoft.com/office/drawing/2014/main" id="{38378C5E-DA26-4E47-8F0D-A93B6057F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00577" y="1300463"/>
            <a:ext cx="1584408" cy="158440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D18A810-65BB-499D-98E1-579CE7A167A5}"/>
              </a:ext>
            </a:extLst>
          </p:cNvPr>
          <p:cNvSpPr/>
          <p:nvPr/>
        </p:nvSpPr>
        <p:spPr>
          <a:xfrm>
            <a:off x="596176" y="3014972"/>
            <a:ext cx="2141406" cy="1268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200" b="1" dirty="0">
                <a:solidFill>
                  <a:schemeClr val="tx2"/>
                </a:solidFill>
                <a:latin typeface="TCCC-UnityText" panose="020B0505030303020204" pitchFamily="34" charset="0"/>
              </a:rPr>
              <a:t>Resp.: </a:t>
            </a:r>
            <a:r>
              <a:rPr lang="pt-BR" sz="1200" b="1" dirty="0" err="1">
                <a:solidFill>
                  <a:schemeClr val="tx2"/>
                </a:solidFill>
                <a:latin typeface="TCCC-UnityText" panose="020B0505030303020204" pitchFamily="34" charset="0"/>
              </a:rPr>
              <a:t>Bottler</a:t>
            </a:r>
            <a:endParaRPr lang="pt-BR" sz="1200" b="1" dirty="0">
              <a:solidFill>
                <a:schemeClr val="tx2"/>
              </a:solidFill>
              <a:latin typeface="TCCC-UnityText" panose="020B0505030303020204" pitchFamily="34" charset="0"/>
            </a:endParaRPr>
          </a:p>
          <a:p>
            <a:pPr algn="ctr"/>
            <a:endParaRPr lang="pt-BR" sz="1000" b="1" dirty="0">
              <a:solidFill>
                <a:schemeClr val="tx2"/>
              </a:solidFill>
              <a:latin typeface="TCCC-UnityText" panose="020B0505030303020204" pitchFamily="34" charset="0"/>
            </a:endParaRPr>
          </a:p>
          <a:p>
            <a:pPr algn="ctr"/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Realización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de </a:t>
            </a:r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la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Encuesta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RED</a:t>
            </a:r>
            <a:endParaRPr lang="es-ES" sz="1600" dirty="0">
              <a:solidFill>
                <a:schemeClr val="tx2"/>
              </a:solidFill>
              <a:latin typeface="TCCC-UnityText" panose="020B0505030303020204" pitchFamily="34" charset="0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00CD1EE7-4798-476B-A13D-D9BF97B48A1C}"/>
              </a:ext>
            </a:extLst>
          </p:cNvPr>
          <p:cNvSpPr/>
          <p:nvPr/>
        </p:nvSpPr>
        <p:spPr>
          <a:xfrm>
            <a:off x="2843242" y="3014972"/>
            <a:ext cx="2141406" cy="1268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200" b="1" dirty="0">
                <a:solidFill>
                  <a:schemeClr val="tx2"/>
                </a:solidFill>
                <a:latin typeface="TCCC-UnityText" panose="020B0505030303020204" pitchFamily="34" charset="0"/>
              </a:rPr>
              <a:t>Resp.: </a:t>
            </a:r>
            <a:r>
              <a:rPr lang="pt-BR" sz="1200" b="1" dirty="0" err="1">
                <a:solidFill>
                  <a:schemeClr val="tx2"/>
                </a:solidFill>
                <a:latin typeface="TCCC-UnityText" panose="020B0505030303020204" pitchFamily="34" charset="0"/>
              </a:rPr>
              <a:t>Bottler</a:t>
            </a:r>
            <a:endParaRPr lang="pt-BR" sz="1200" b="1" dirty="0">
              <a:solidFill>
                <a:schemeClr val="tx2"/>
              </a:solidFill>
              <a:latin typeface="TCCC-UnityText" panose="020B0505030303020204" pitchFamily="34" charset="0"/>
            </a:endParaRPr>
          </a:p>
          <a:p>
            <a:pPr algn="ctr"/>
            <a:endParaRPr lang="pt-BR" sz="1000" dirty="0">
              <a:solidFill>
                <a:schemeClr val="tx2"/>
              </a:solidFill>
              <a:latin typeface="TCCC-UnityText" panose="020B0505030303020204" pitchFamily="34" charset="0"/>
            </a:endParaRPr>
          </a:p>
          <a:p>
            <a:pPr algn="ctr"/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Generación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y upload de </a:t>
            </a:r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las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Bases RED</a:t>
            </a:r>
            <a:endParaRPr lang="es-ES" sz="1600" dirty="0">
              <a:solidFill>
                <a:schemeClr val="tx2"/>
              </a:solidFill>
              <a:latin typeface="TCCC-UnityText" panose="020B0505030303020204" pitchFamily="34" charset="0"/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9DC52733-D3EA-4406-BC64-3803913E1AC2}"/>
              </a:ext>
            </a:extLst>
          </p:cNvPr>
          <p:cNvSpPr/>
          <p:nvPr/>
        </p:nvSpPr>
        <p:spPr>
          <a:xfrm>
            <a:off x="5090308" y="3014972"/>
            <a:ext cx="2141406" cy="1268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200" b="1" dirty="0">
                <a:solidFill>
                  <a:schemeClr val="tx2"/>
                </a:solidFill>
                <a:latin typeface="TCCC-UnityText" panose="020B0505030303020204" pitchFamily="34" charset="0"/>
              </a:rPr>
              <a:t>Resp.: Logbit</a:t>
            </a:r>
          </a:p>
          <a:p>
            <a:pPr algn="ctr"/>
            <a:endParaRPr lang="pt-BR" sz="1000" dirty="0">
              <a:solidFill>
                <a:schemeClr val="tx2"/>
              </a:solidFill>
              <a:latin typeface="TCCC-UnityText" panose="020B0505030303020204" pitchFamily="34" charset="0"/>
            </a:endParaRPr>
          </a:p>
          <a:p>
            <a:pPr algn="ctr"/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Validación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</a:t>
            </a:r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estructural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y lógica de </a:t>
            </a:r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las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Bases RED</a:t>
            </a:r>
            <a:endParaRPr lang="es-ES" sz="1600" dirty="0">
              <a:solidFill>
                <a:schemeClr val="tx2"/>
              </a:solidFill>
              <a:latin typeface="TCCC-UnityText" panose="020B0505030303020204" pitchFamily="34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0466E702-C1D9-4725-975B-3E3B9887682C}"/>
              </a:ext>
            </a:extLst>
          </p:cNvPr>
          <p:cNvSpPr/>
          <p:nvPr/>
        </p:nvSpPr>
        <p:spPr>
          <a:xfrm>
            <a:off x="7337374" y="3014971"/>
            <a:ext cx="2141406" cy="1268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200" b="1" dirty="0">
                <a:solidFill>
                  <a:schemeClr val="tx2"/>
                </a:solidFill>
                <a:latin typeface="TCCC-UnityText" panose="020B0505030303020204" pitchFamily="34" charset="0"/>
              </a:rPr>
              <a:t>Resp.: Logbit</a:t>
            </a:r>
          </a:p>
          <a:p>
            <a:pPr algn="ctr"/>
            <a:endParaRPr lang="pt-BR" sz="1000" dirty="0">
              <a:solidFill>
                <a:schemeClr val="tx2"/>
              </a:solidFill>
              <a:latin typeface="TCCC-UnityText" panose="020B0505030303020204" pitchFamily="34" charset="0"/>
            </a:endParaRPr>
          </a:p>
          <a:p>
            <a:pPr algn="ctr"/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Procesamiento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y </a:t>
            </a:r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generación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de </a:t>
            </a:r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los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KPIs ICE</a:t>
            </a:r>
            <a:endParaRPr lang="es-ES" sz="1600" dirty="0">
              <a:solidFill>
                <a:schemeClr val="tx2"/>
              </a:solidFill>
              <a:latin typeface="TCCC-UnityText" panose="020B0505030303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E783D526-1378-45F2-B275-4CBE815A63CA}"/>
              </a:ext>
            </a:extLst>
          </p:cNvPr>
          <p:cNvSpPr/>
          <p:nvPr/>
        </p:nvSpPr>
        <p:spPr>
          <a:xfrm>
            <a:off x="9584440" y="3033536"/>
            <a:ext cx="2141406" cy="1268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200" b="1" dirty="0">
                <a:solidFill>
                  <a:schemeClr val="tx2"/>
                </a:solidFill>
                <a:latin typeface="TCCC-UnityText" panose="020B0505030303020204" pitchFamily="34" charset="0"/>
              </a:rPr>
              <a:t>Resp.: Logbit</a:t>
            </a:r>
          </a:p>
          <a:p>
            <a:pPr algn="ctr"/>
            <a:endParaRPr lang="pt-BR" sz="1000" dirty="0">
              <a:solidFill>
                <a:schemeClr val="tx2"/>
              </a:solidFill>
              <a:latin typeface="TCCC-UnityText" panose="020B0505030303020204" pitchFamily="34" charset="0"/>
            </a:endParaRPr>
          </a:p>
          <a:p>
            <a:pPr algn="ctr"/>
            <a:r>
              <a:rPr lang="pt-BR" sz="1600" dirty="0" err="1">
                <a:solidFill>
                  <a:schemeClr val="tx2"/>
                </a:solidFill>
                <a:latin typeface="TCCC-UnityText" panose="020B0505030303020204" pitchFamily="34" charset="0"/>
              </a:rPr>
              <a:t>Disponibilización</a:t>
            </a:r>
            <a:r>
              <a:rPr lang="pt-BR" sz="1600" dirty="0">
                <a:solidFill>
                  <a:schemeClr val="tx2"/>
                </a:solidFill>
                <a:latin typeface="TCCC-UnityText" panose="020B0505030303020204" pitchFamily="34" charset="0"/>
              </a:rPr>
              <a:t> del resultado ICE</a:t>
            </a:r>
            <a:endParaRPr lang="es-ES" sz="1600" dirty="0">
              <a:solidFill>
                <a:schemeClr val="tx2"/>
              </a:solidFill>
              <a:latin typeface="TCCC-UnityText" panose="020B0505030303020204" pitchFamily="34" charset="0"/>
            </a:endParaRPr>
          </a:p>
        </p:txBody>
      </p:sp>
      <p:pic>
        <p:nvPicPr>
          <p:cNvPr id="24" name="Gráfico 23" descr="Marca de insignia1 con relleno sólido">
            <a:extLst>
              <a:ext uri="{FF2B5EF4-FFF2-40B4-BE49-F238E27FC236}">
                <a16:creationId xmlns:a16="http://schemas.microsoft.com/office/drawing/2014/main" id="{253BB899-A003-41DB-945C-C020FF5E3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61577" y="1458244"/>
            <a:ext cx="1268846" cy="1268846"/>
          </a:xfrm>
          <a:prstGeom prst="rect">
            <a:avLst/>
          </a:prstGeom>
        </p:spPr>
      </p:pic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330831B-7336-4F3E-A64C-051E6EFAA2B5}"/>
              </a:ext>
            </a:extLst>
          </p:cNvPr>
          <p:cNvCxnSpPr>
            <a:cxnSpLocks/>
          </p:cNvCxnSpPr>
          <p:nvPr/>
        </p:nvCxnSpPr>
        <p:spPr>
          <a:xfrm>
            <a:off x="2345442" y="2092667"/>
            <a:ext cx="935515" cy="71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4DCD9953-9D12-4AE2-A9BD-6DF44D384396}"/>
              </a:ext>
            </a:extLst>
          </p:cNvPr>
          <p:cNvCxnSpPr>
            <a:cxnSpLocks/>
          </p:cNvCxnSpPr>
          <p:nvPr/>
        </p:nvCxnSpPr>
        <p:spPr>
          <a:xfrm>
            <a:off x="4416565" y="2103862"/>
            <a:ext cx="935515" cy="71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C9A2E1F2-4165-4405-834E-582E75BC3AAF}"/>
              </a:ext>
            </a:extLst>
          </p:cNvPr>
          <p:cNvCxnSpPr>
            <a:cxnSpLocks/>
          </p:cNvCxnSpPr>
          <p:nvPr/>
        </p:nvCxnSpPr>
        <p:spPr>
          <a:xfrm>
            <a:off x="6777926" y="2091949"/>
            <a:ext cx="935515" cy="71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72">
            <a:extLst>
              <a:ext uri="{FF2B5EF4-FFF2-40B4-BE49-F238E27FC236}">
                <a16:creationId xmlns:a16="http://schemas.microsoft.com/office/drawing/2014/main" id="{549340AE-5078-4E4A-B75E-260BDBDBA9AB}"/>
              </a:ext>
            </a:extLst>
          </p:cNvPr>
          <p:cNvCxnSpPr>
            <a:cxnSpLocks/>
          </p:cNvCxnSpPr>
          <p:nvPr/>
        </p:nvCxnSpPr>
        <p:spPr>
          <a:xfrm>
            <a:off x="8972279" y="2082508"/>
            <a:ext cx="935515" cy="71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ángulo 74">
            <a:extLst>
              <a:ext uri="{FF2B5EF4-FFF2-40B4-BE49-F238E27FC236}">
                <a16:creationId xmlns:a16="http://schemas.microsoft.com/office/drawing/2014/main" id="{E190E6B2-E07F-4D06-BEE5-BFB3A765112C}"/>
              </a:ext>
            </a:extLst>
          </p:cNvPr>
          <p:cNvSpPr/>
          <p:nvPr/>
        </p:nvSpPr>
        <p:spPr>
          <a:xfrm>
            <a:off x="0" y="4542221"/>
            <a:ext cx="2867604" cy="1265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 err="1">
                <a:solidFill>
                  <a:schemeClr val="bg1"/>
                </a:solidFill>
                <a:latin typeface="TCCC-UnityText" panose="020B0505030303020204" pitchFamily="34" charset="0"/>
              </a:rPr>
              <a:t>Herramientas</a:t>
            </a:r>
            <a:r>
              <a:rPr lang="pt-BR" b="1" i="1" dirty="0">
                <a:solidFill>
                  <a:schemeClr val="bg1"/>
                </a:solidFill>
                <a:latin typeface="TCCC-UnityText" panose="020B0505030303020204" pitchFamily="34" charset="0"/>
              </a:rPr>
              <a:t> para </a:t>
            </a:r>
            <a:r>
              <a:rPr lang="pt-BR" b="1" i="1" dirty="0" err="1">
                <a:solidFill>
                  <a:schemeClr val="bg1"/>
                </a:solidFill>
                <a:latin typeface="TCCC-UnityText" panose="020B0505030303020204" pitchFamily="34" charset="0"/>
              </a:rPr>
              <a:t>soporte</a:t>
            </a:r>
            <a:endParaRPr lang="es-ES" b="1" i="1" dirty="0">
              <a:solidFill>
                <a:schemeClr val="bg1"/>
              </a:solidFill>
              <a:latin typeface="TCCC-UnityText" panose="020B0505030303020204" pitchFamily="34" charset="0"/>
            </a:endParaRPr>
          </a:p>
        </p:txBody>
      </p:sp>
      <p:sp>
        <p:nvSpPr>
          <p:cNvPr id="76" name="Google Shape;300;p32">
            <a:extLst>
              <a:ext uri="{FF2B5EF4-FFF2-40B4-BE49-F238E27FC236}">
                <a16:creationId xmlns:a16="http://schemas.microsoft.com/office/drawing/2014/main" id="{497ABD0A-1B94-40CA-90FF-78090D3BCBA1}"/>
              </a:ext>
            </a:extLst>
          </p:cNvPr>
          <p:cNvSpPr txBox="1"/>
          <p:nvPr/>
        </p:nvSpPr>
        <p:spPr>
          <a:xfrm>
            <a:off x="3022244" y="4649854"/>
            <a:ext cx="177115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Log</a:t>
            </a:r>
            <a:r>
              <a:rPr lang="pt-BR" b="1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r>
              <a:rPr lang="pt-BR" b="1" baseline="30000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TM</a:t>
            </a:r>
            <a:endParaRPr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300;p32">
            <a:extLst>
              <a:ext uri="{FF2B5EF4-FFF2-40B4-BE49-F238E27FC236}">
                <a16:creationId xmlns:a16="http://schemas.microsoft.com/office/drawing/2014/main" id="{507EA2B9-012A-409E-A48C-2099570D9165}"/>
              </a:ext>
            </a:extLst>
          </p:cNvPr>
          <p:cNvSpPr txBox="1"/>
          <p:nvPr/>
        </p:nvSpPr>
        <p:spPr>
          <a:xfrm>
            <a:off x="7507206" y="4641197"/>
            <a:ext cx="177115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Log</a:t>
            </a:r>
            <a:r>
              <a:rPr lang="pt-BR" b="1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r>
              <a:rPr lang="pt-BR" b="1" baseline="30000" dirty="0" err="1">
                <a:solidFill>
                  <a:srgbClr val="C31738"/>
                </a:solidFill>
                <a:latin typeface="Montserrat"/>
                <a:ea typeface="Montserrat"/>
                <a:cs typeface="Montserrat"/>
                <a:sym typeface="Montserrat"/>
              </a:rPr>
              <a:t>TM</a:t>
            </a:r>
            <a:endParaRPr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83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6" grpId="0"/>
      <p:bldP spid="47" grpId="0"/>
      <p:bldP spid="48" grpId="0"/>
      <p:bldP spid="9" grpId="0"/>
      <p:bldP spid="51" grpId="0"/>
      <p:bldP spid="52" grpId="0"/>
      <p:bldP spid="53" grpId="0"/>
      <p:bldP spid="54" grpId="0"/>
      <p:bldP spid="75" grpId="0" animBg="1"/>
      <p:bldP spid="76" grpId="0"/>
      <p:bldP spid="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28A65-DE63-4476-8498-11C06C9D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PLATAFORMA ONLINE “EJECUCIÓN COCA-COLA”</a:t>
            </a: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9D4ECC-52BC-4302-B501-507657633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hlinkClick r:id="rId2"/>
              </a:rPr>
              <a:t>https://ejecucionkoslbu.logbit.com.br/</a:t>
            </a:r>
            <a:r>
              <a:rPr lang="es-ES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A71F59-AAC9-4AD2-A61E-D0B69EBF1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885" y="1354834"/>
            <a:ext cx="8794230" cy="49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14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0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19"/>
          <p:cNvCxnSpPr/>
          <p:nvPr/>
        </p:nvCxnSpPr>
        <p:spPr>
          <a:xfrm>
            <a:off x="6105424" y="1047729"/>
            <a:ext cx="0" cy="54664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1" name="Google Shape;131;p19"/>
          <p:cNvSpPr txBox="1"/>
          <p:nvPr/>
        </p:nvSpPr>
        <p:spPr>
          <a:xfrm>
            <a:off x="6222742" y="3440492"/>
            <a:ext cx="5784376" cy="2840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1600" b="1" u="sng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Índice de Calidad de Ejecución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16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Programa</a:t>
            </a:r>
            <a:r>
              <a:rPr lang="es-ES" sz="16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 de excelencia en ejecución de mercado, en el cual se mide la capacidad de aplicación de las estrategias de la compañía.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endParaRPr lang="es-ES" sz="900" dirty="0">
              <a:solidFill>
                <a:schemeClr val="tx2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16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Es un conjunto de métricas comparables entre los embotelladores y definido en conjunto por SLBU y embotelladores.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DDD8DE-B299-4DE6-9DFF-68941D568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453" y="1328371"/>
            <a:ext cx="2322138" cy="1878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CDB72-8895-401C-A012-4CBF71F7B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PROCESOS Y PROGRAMAS DE EJECUCIÓN</a:t>
            </a:r>
            <a:endParaRPr lang="es-ES" sz="2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6C4DFB5-5F50-4303-968F-4C2F98E2C9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NOMBRES Y SIGNIFICADOS</a:t>
            </a:r>
            <a:endParaRPr lang="es-ES" sz="1800" dirty="0"/>
          </a:p>
        </p:txBody>
      </p:sp>
      <p:sp>
        <p:nvSpPr>
          <p:cNvPr id="9" name="Google Shape;131;p19">
            <a:extLst>
              <a:ext uri="{FF2B5EF4-FFF2-40B4-BE49-F238E27FC236}">
                <a16:creationId xmlns:a16="http://schemas.microsoft.com/office/drawing/2014/main" id="{410F5E70-ECF7-4DC5-ADEC-DE5410BA0822}"/>
              </a:ext>
            </a:extLst>
          </p:cNvPr>
          <p:cNvSpPr txBox="1"/>
          <p:nvPr/>
        </p:nvSpPr>
        <p:spPr>
          <a:xfrm>
            <a:off x="184882" y="3440491"/>
            <a:ext cx="5784376" cy="284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1600" b="1" u="sng" dirty="0" err="1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Right</a:t>
            </a:r>
            <a:r>
              <a:rPr lang="es-ES" sz="1600" b="1" u="sng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s-ES" sz="1600" b="1" u="sng" dirty="0" err="1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Execution</a:t>
            </a:r>
            <a:r>
              <a:rPr lang="es-ES" sz="1600" b="1" u="sng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s-ES" sz="1600" b="1" u="sng" dirty="0" err="1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Daily</a:t>
            </a:r>
            <a:endParaRPr lang="es-ES" sz="1600" b="1" u="sng" dirty="0">
              <a:solidFill>
                <a:schemeClr val="tx2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16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Proceso </a:t>
            </a:r>
            <a:r>
              <a:rPr lang="es-ES" sz="16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determinado a partir de una Estrategia de Negocio, que busca definir y monitorear la correcta ejecución de mercado.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endParaRPr lang="es-ES" sz="900" dirty="0">
              <a:solidFill>
                <a:schemeClr val="tx2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16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La encuesta es 100% manejada por el embotellador, de acuerdo a los objetivos de negocio propio, alineado con SLBU.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endParaRPr lang="es-ES" sz="1600" dirty="0">
              <a:solidFill>
                <a:schemeClr val="tx2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E3C521-836B-4C75-8400-DE660B6F6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77" y="1319559"/>
            <a:ext cx="1910568" cy="18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3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98;p17">
            <a:extLst>
              <a:ext uri="{FF2B5EF4-FFF2-40B4-BE49-F238E27FC236}">
                <a16:creationId xmlns:a16="http://schemas.microsoft.com/office/drawing/2014/main" id="{FFB11785-8AC7-4E34-B971-B03E9A003F45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371" t="25571" r="78292" b="14856"/>
          <a:stretch/>
        </p:blipFill>
        <p:spPr>
          <a:xfrm>
            <a:off x="8314658" y="2611039"/>
            <a:ext cx="1155677" cy="28513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Lágrima 7">
            <a:extLst>
              <a:ext uri="{FF2B5EF4-FFF2-40B4-BE49-F238E27FC236}">
                <a16:creationId xmlns:a16="http://schemas.microsoft.com/office/drawing/2014/main" id="{20B7A648-3677-4816-8602-5346ED840E51}"/>
              </a:ext>
            </a:extLst>
          </p:cNvPr>
          <p:cNvSpPr/>
          <p:nvPr/>
        </p:nvSpPr>
        <p:spPr>
          <a:xfrm rot="6754913">
            <a:off x="8475460" y="1903269"/>
            <a:ext cx="474451" cy="474451"/>
          </a:xfrm>
          <a:prstGeom prst="teardrop">
            <a:avLst>
              <a:gd name="adj" fmla="val 112432"/>
            </a:avLst>
          </a:prstGeom>
          <a:solidFill>
            <a:srgbClr val="CC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2" name="Lágrima 21">
            <a:extLst>
              <a:ext uri="{FF2B5EF4-FFF2-40B4-BE49-F238E27FC236}">
                <a16:creationId xmlns:a16="http://schemas.microsoft.com/office/drawing/2014/main" id="{ECDC7936-3584-4CA0-93A1-93F78E4D666A}"/>
              </a:ext>
            </a:extLst>
          </p:cNvPr>
          <p:cNvSpPr/>
          <p:nvPr/>
        </p:nvSpPr>
        <p:spPr>
          <a:xfrm rot="10495145">
            <a:off x="9106186" y="1792613"/>
            <a:ext cx="203481" cy="203481"/>
          </a:xfrm>
          <a:prstGeom prst="teardrop">
            <a:avLst>
              <a:gd name="adj" fmla="val 1124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3" name="Lágrima 22">
            <a:extLst>
              <a:ext uri="{FF2B5EF4-FFF2-40B4-BE49-F238E27FC236}">
                <a16:creationId xmlns:a16="http://schemas.microsoft.com/office/drawing/2014/main" id="{8ECDCB36-CF96-47F7-BB97-8F9FA47F77A5}"/>
              </a:ext>
            </a:extLst>
          </p:cNvPr>
          <p:cNvSpPr/>
          <p:nvPr/>
        </p:nvSpPr>
        <p:spPr>
          <a:xfrm rot="1361808">
            <a:off x="8450460" y="2428744"/>
            <a:ext cx="207872" cy="207872"/>
          </a:xfrm>
          <a:prstGeom prst="teardrop">
            <a:avLst>
              <a:gd name="adj" fmla="val 112432"/>
            </a:avLst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4" name="Lágrima 23">
            <a:extLst>
              <a:ext uri="{FF2B5EF4-FFF2-40B4-BE49-F238E27FC236}">
                <a16:creationId xmlns:a16="http://schemas.microsoft.com/office/drawing/2014/main" id="{11AE262C-A9C9-46E7-B580-3BD2A27F06C4}"/>
              </a:ext>
            </a:extLst>
          </p:cNvPr>
          <p:cNvSpPr/>
          <p:nvPr/>
        </p:nvSpPr>
        <p:spPr>
          <a:xfrm rot="13984544">
            <a:off x="9119640" y="2457032"/>
            <a:ext cx="267469" cy="267469"/>
          </a:xfrm>
          <a:prstGeom prst="teardrop">
            <a:avLst>
              <a:gd name="adj" fmla="val 112432"/>
            </a:avLst>
          </a:prstGeom>
          <a:solidFill>
            <a:srgbClr val="F1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5" name="Lágrima 24">
            <a:extLst>
              <a:ext uri="{FF2B5EF4-FFF2-40B4-BE49-F238E27FC236}">
                <a16:creationId xmlns:a16="http://schemas.microsoft.com/office/drawing/2014/main" id="{A40D5267-6DFE-4F84-90D4-BC6DE476E9A2}"/>
              </a:ext>
            </a:extLst>
          </p:cNvPr>
          <p:cNvSpPr/>
          <p:nvPr/>
        </p:nvSpPr>
        <p:spPr>
          <a:xfrm rot="10636690">
            <a:off x="8988231" y="2066181"/>
            <a:ext cx="375736" cy="375736"/>
          </a:xfrm>
          <a:prstGeom prst="teardrop">
            <a:avLst>
              <a:gd name="adj" fmla="val 112432"/>
            </a:avLst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6" name="Lágrima 25">
            <a:extLst>
              <a:ext uri="{FF2B5EF4-FFF2-40B4-BE49-F238E27FC236}">
                <a16:creationId xmlns:a16="http://schemas.microsoft.com/office/drawing/2014/main" id="{FD9DAA4D-E9C7-4CC9-B57B-FA4DF545F4BC}"/>
              </a:ext>
            </a:extLst>
          </p:cNvPr>
          <p:cNvSpPr/>
          <p:nvPr/>
        </p:nvSpPr>
        <p:spPr>
          <a:xfrm rot="7964649">
            <a:off x="8788135" y="1597752"/>
            <a:ext cx="293552" cy="293552"/>
          </a:xfrm>
          <a:prstGeom prst="teardrop">
            <a:avLst>
              <a:gd name="adj" fmla="val 112432"/>
            </a:avLst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102CCF-CFFA-4223-AEFE-29289A0D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B3B09C-8072-4295-B27D-D695AB3946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¿QUÉ ES?</a:t>
            </a:r>
            <a:endParaRPr lang="es-ES" sz="1800" dirty="0"/>
          </a:p>
        </p:txBody>
      </p:sp>
      <p:sp>
        <p:nvSpPr>
          <p:cNvPr id="15" name="Google Shape;131;p19">
            <a:extLst>
              <a:ext uri="{FF2B5EF4-FFF2-40B4-BE49-F238E27FC236}">
                <a16:creationId xmlns:a16="http://schemas.microsoft.com/office/drawing/2014/main" id="{BB90E41A-7153-45E9-B476-431B9558829C}"/>
              </a:ext>
            </a:extLst>
          </p:cNvPr>
          <p:cNvSpPr txBox="1"/>
          <p:nvPr/>
        </p:nvSpPr>
        <p:spPr>
          <a:xfrm>
            <a:off x="390224" y="1417196"/>
            <a:ext cx="6040556" cy="2840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2000" b="1" u="sng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Índice de Calidad de Ejecución (ICE)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endParaRPr lang="es-ES" sz="2000" b="1" u="sng" dirty="0">
              <a:solidFill>
                <a:schemeClr val="tx2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Programa</a:t>
            </a:r>
            <a:r>
              <a:rPr lang="es-ES" sz="20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 de excelencia en ejecución de mercado, en el cual se mide la capacidad de aplicación de las estrategias de la compañía.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endParaRPr lang="es-ES" sz="1050" dirty="0">
              <a:solidFill>
                <a:schemeClr val="tx2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20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Es un conjunto de métricas comparables entre los embotelladores y definido en conjunto por SLBU y embotelladores.</a:t>
            </a:r>
          </a:p>
        </p:txBody>
      </p:sp>
    </p:spTree>
    <p:extLst>
      <p:ext uri="{BB962C8B-B14F-4D97-AF65-F5344CB8AC3E}">
        <p14:creationId xmlns:p14="http://schemas.microsoft.com/office/powerpoint/2010/main" val="30403507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98;p17">
            <a:extLst>
              <a:ext uri="{FF2B5EF4-FFF2-40B4-BE49-F238E27FC236}">
                <a16:creationId xmlns:a16="http://schemas.microsoft.com/office/drawing/2014/main" id="{FFB11785-8AC7-4E34-B971-B03E9A003F45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371" t="25571" r="78292" b="14856"/>
          <a:stretch/>
        </p:blipFill>
        <p:spPr>
          <a:xfrm>
            <a:off x="8745624" y="2533061"/>
            <a:ext cx="708137" cy="17471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Lágrima 7">
            <a:extLst>
              <a:ext uri="{FF2B5EF4-FFF2-40B4-BE49-F238E27FC236}">
                <a16:creationId xmlns:a16="http://schemas.microsoft.com/office/drawing/2014/main" id="{20B7A648-3677-4816-8602-5346ED840E51}"/>
              </a:ext>
            </a:extLst>
          </p:cNvPr>
          <p:cNvSpPr/>
          <p:nvPr/>
        </p:nvSpPr>
        <p:spPr>
          <a:xfrm rot="8117420">
            <a:off x="8691094" y="1207270"/>
            <a:ext cx="817197" cy="817197"/>
          </a:xfrm>
          <a:prstGeom prst="teardrop">
            <a:avLst>
              <a:gd name="adj" fmla="val 11243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2" name="Lágrima 21">
            <a:extLst>
              <a:ext uri="{FF2B5EF4-FFF2-40B4-BE49-F238E27FC236}">
                <a16:creationId xmlns:a16="http://schemas.microsoft.com/office/drawing/2014/main" id="{ECDC7936-3584-4CA0-93A1-93F78E4D666A}"/>
              </a:ext>
            </a:extLst>
          </p:cNvPr>
          <p:cNvSpPr/>
          <p:nvPr/>
        </p:nvSpPr>
        <p:spPr>
          <a:xfrm rot="11487990">
            <a:off x="10015879" y="2060776"/>
            <a:ext cx="817197" cy="817197"/>
          </a:xfrm>
          <a:prstGeom prst="teardrop">
            <a:avLst>
              <a:gd name="adj" fmla="val 1124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3" name="Lágrima 22">
            <a:extLst>
              <a:ext uri="{FF2B5EF4-FFF2-40B4-BE49-F238E27FC236}">
                <a16:creationId xmlns:a16="http://schemas.microsoft.com/office/drawing/2014/main" id="{8ECDCB36-CF96-47F7-BB97-8F9FA47F77A5}"/>
              </a:ext>
            </a:extLst>
          </p:cNvPr>
          <p:cNvSpPr/>
          <p:nvPr/>
        </p:nvSpPr>
        <p:spPr>
          <a:xfrm rot="1361808">
            <a:off x="7375359" y="3592251"/>
            <a:ext cx="817197" cy="817197"/>
          </a:xfrm>
          <a:prstGeom prst="teardrop">
            <a:avLst>
              <a:gd name="adj" fmla="val 112432"/>
            </a:avLst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4" name="Lágrima 23">
            <a:extLst>
              <a:ext uri="{FF2B5EF4-FFF2-40B4-BE49-F238E27FC236}">
                <a16:creationId xmlns:a16="http://schemas.microsoft.com/office/drawing/2014/main" id="{11AE262C-A9C9-46E7-B580-3BD2A27F06C4}"/>
              </a:ext>
            </a:extLst>
          </p:cNvPr>
          <p:cNvSpPr/>
          <p:nvPr/>
        </p:nvSpPr>
        <p:spPr>
          <a:xfrm rot="15144904">
            <a:off x="10039535" y="3570587"/>
            <a:ext cx="817197" cy="817197"/>
          </a:xfrm>
          <a:prstGeom prst="teardrop">
            <a:avLst>
              <a:gd name="adj" fmla="val 112432"/>
            </a:avLst>
          </a:prstGeom>
          <a:solidFill>
            <a:srgbClr val="F1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5" name="Lágrima 24">
            <a:extLst>
              <a:ext uri="{FF2B5EF4-FFF2-40B4-BE49-F238E27FC236}">
                <a16:creationId xmlns:a16="http://schemas.microsoft.com/office/drawing/2014/main" id="{A40D5267-6DFE-4F84-90D4-BC6DE476E9A2}"/>
              </a:ext>
            </a:extLst>
          </p:cNvPr>
          <p:cNvSpPr/>
          <p:nvPr/>
        </p:nvSpPr>
        <p:spPr>
          <a:xfrm rot="18891214">
            <a:off x="8691093" y="4651652"/>
            <a:ext cx="817195" cy="817195"/>
          </a:xfrm>
          <a:prstGeom prst="teardrop">
            <a:avLst>
              <a:gd name="adj" fmla="val 112432"/>
            </a:avLst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6" name="Lágrima 25">
            <a:extLst>
              <a:ext uri="{FF2B5EF4-FFF2-40B4-BE49-F238E27FC236}">
                <a16:creationId xmlns:a16="http://schemas.microsoft.com/office/drawing/2014/main" id="{FD9DAA4D-E9C7-4CC9-B57B-FA4DF545F4BC}"/>
              </a:ext>
            </a:extLst>
          </p:cNvPr>
          <p:cNvSpPr/>
          <p:nvPr/>
        </p:nvSpPr>
        <p:spPr>
          <a:xfrm rot="4789666">
            <a:off x="7355955" y="2060778"/>
            <a:ext cx="817197" cy="817197"/>
          </a:xfrm>
          <a:prstGeom prst="teardrop">
            <a:avLst>
              <a:gd name="adj" fmla="val 112432"/>
            </a:avLst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E94FAD-8F57-4C59-BFAC-96276B11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6E81CC-534F-496F-A10F-6D118AD5C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1800" dirty="0"/>
              <a:t>¿QUÉ SE VA A MEDIR?</a:t>
            </a:r>
            <a:endParaRPr lang="es-ES" sz="1800" dirty="0"/>
          </a:p>
        </p:txBody>
      </p:sp>
      <p:sp>
        <p:nvSpPr>
          <p:cNvPr id="16" name="Google Shape;131;p19">
            <a:extLst>
              <a:ext uri="{FF2B5EF4-FFF2-40B4-BE49-F238E27FC236}">
                <a16:creationId xmlns:a16="http://schemas.microsoft.com/office/drawing/2014/main" id="{79E7450B-BE7A-46B7-9429-41728DBF1077}"/>
              </a:ext>
            </a:extLst>
          </p:cNvPr>
          <p:cNvSpPr txBox="1"/>
          <p:nvPr/>
        </p:nvSpPr>
        <p:spPr>
          <a:xfrm>
            <a:off x="377511" y="1626679"/>
            <a:ext cx="6040556" cy="2840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CANALES</a:t>
            </a:r>
          </a:p>
          <a:p>
            <a:pPr marL="800100" lvl="1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TRADICIONAL</a:t>
            </a:r>
          </a:p>
          <a:p>
            <a:pPr marL="1257300" lvl="2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GRANDE</a:t>
            </a:r>
          </a:p>
          <a:p>
            <a:pPr marL="1257300" lvl="2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MEDIANO</a:t>
            </a:r>
          </a:p>
          <a:p>
            <a:pPr marL="1257300" lvl="2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CHICO</a:t>
            </a:r>
          </a:p>
          <a:p>
            <a:pPr marL="800100" lvl="1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MODERNO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ts val="1400"/>
            </a:pPr>
            <a:endParaRPr lang="es-ES" sz="2000" dirty="0">
              <a:solidFill>
                <a:schemeClr val="tx2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65102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98;p17">
            <a:extLst>
              <a:ext uri="{FF2B5EF4-FFF2-40B4-BE49-F238E27FC236}">
                <a16:creationId xmlns:a16="http://schemas.microsoft.com/office/drawing/2014/main" id="{FFB11785-8AC7-4E34-B971-B03E9A003F45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371" t="25571" r="78292" b="14856"/>
          <a:stretch/>
        </p:blipFill>
        <p:spPr>
          <a:xfrm>
            <a:off x="8745624" y="2533061"/>
            <a:ext cx="708137" cy="17471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Lágrima 7">
            <a:extLst>
              <a:ext uri="{FF2B5EF4-FFF2-40B4-BE49-F238E27FC236}">
                <a16:creationId xmlns:a16="http://schemas.microsoft.com/office/drawing/2014/main" id="{20B7A648-3677-4816-8602-5346ED840E51}"/>
              </a:ext>
            </a:extLst>
          </p:cNvPr>
          <p:cNvSpPr/>
          <p:nvPr/>
        </p:nvSpPr>
        <p:spPr>
          <a:xfrm rot="8117420">
            <a:off x="8691094" y="1207270"/>
            <a:ext cx="817197" cy="817197"/>
          </a:xfrm>
          <a:prstGeom prst="teardrop">
            <a:avLst>
              <a:gd name="adj" fmla="val 11243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2" name="Lágrima 21">
            <a:extLst>
              <a:ext uri="{FF2B5EF4-FFF2-40B4-BE49-F238E27FC236}">
                <a16:creationId xmlns:a16="http://schemas.microsoft.com/office/drawing/2014/main" id="{ECDC7936-3584-4CA0-93A1-93F78E4D666A}"/>
              </a:ext>
            </a:extLst>
          </p:cNvPr>
          <p:cNvSpPr/>
          <p:nvPr/>
        </p:nvSpPr>
        <p:spPr>
          <a:xfrm rot="11487990">
            <a:off x="10015879" y="2060776"/>
            <a:ext cx="817197" cy="817197"/>
          </a:xfrm>
          <a:prstGeom prst="teardrop">
            <a:avLst>
              <a:gd name="adj" fmla="val 11243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3" name="Lágrima 22">
            <a:extLst>
              <a:ext uri="{FF2B5EF4-FFF2-40B4-BE49-F238E27FC236}">
                <a16:creationId xmlns:a16="http://schemas.microsoft.com/office/drawing/2014/main" id="{8ECDCB36-CF96-47F7-BB97-8F9FA47F77A5}"/>
              </a:ext>
            </a:extLst>
          </p:cNvPr>
          <p:cNvSpPr/>
          <p:nvPr/>
        </p:nvSpPr>
        <p:spPr>
          <a:xfrm rot="1361808">
            <a:off x="7375359" y="3592251"/>
            <a:ext cx="817197" cy="817197"/>
          </a:xfrm>
          <a:prstGeom prst="teardrop">
            <a:avLst>
              <a:gd name="adj" fmla="val 1124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4" name="Lágrima 23">
            <a:extLst>
              <a:ext uri="{FF2B5EF4-FFF2-40B4-BE49-F238E27FC236}">
                <a16:creationId xmlns:a16="http://schemas.microsoft.com/office/drawing/2014/main" id="{11AE262C-A9C9-46E7-B580-3BD2A27F06C4}"/>
              </a:ext>
            </a:extLst>
          </p:cNvPr>
          <p:cNvSpPr/>
          <p:nvPr/>
        </p:nvSpPr>
        <p:spPr>
          <a:xfrm rot="15144904">
            <a:off x="10039535" y="3570587"/>
            <a:ext cx="817197" cy="817197"/>
          </a:xfrm>
          <a:prstGeom prst="teardrop">
            <a:avLst>
              <a:gd name="adj" fmla="val 1124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5" name="Lágrima 24">
            <a:extLst>
              <a:ext uri="{FF2B5EF4-FFF2-40B4-BE49-F238E27FC236}">
                <a16:creationId xmlns:a16="http://schemas.microsoft.com/office/drawing/2014/main" id="{A40D5267-6DFE-4F84-90D4-BC6DE476E9A2}"/>
              </a:ext>
            </a:extLst>
          </p:cNvPr>
          <p:cNvSpPr/>
          <p:nvPr/>
        </p:nvSpPr>
        <p:spPr>
          <a:xfrm rot="18891214">
            <a:off x="8691093" y="4651652"/>
            <a:ext cx="817195" cy="817195"/>
          </a:xfrm>
          <a:prstGeom prst="teardrop">
            <a:avLst>
              <a:gd name="adj" fmla="val 1124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6" name="Lágrima 25">
            <a:extLst>
              <a:ext uri="{FF2B5EF4-FFF2-40B4-BE49-F238E27FC236}">
                <a16:creationId xmlns:a16="http://schemas.microsoft.com/office/drawing/2014/main" id="{FD9DAA4D-E9C7-4CC9-B57B-FA4DF545F4BC}"/>
              </a:ext>
            </a:extLst>
          </p:cNvPr>
          <p:cNvSpPr/>
          <p:nvPr/>
        </p:nvSpPr>
        <p:spPr>
          <a:xfrm rot="4789666">
            <a:off x="7355955" y="2060778"/>
            <a:ext cx="817197" cy="817197"/>
          </a:xfrm>
          <a:prstGeom prst="teardrop">
            <a:avLst>
              <a:gd name="adj" fmla="val 11243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63162E-4E73-4B89-95B3-D26E5E4F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0C26FD-B95C-4212-B74E-05055A0519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1800" dirty="0"/>
              <a:t>¿QUÉ SE VA A MEDIR?</a:t>
            </a:r>
            <a:endParaRPr lang="es-ES" sz="1800" dirty="0"/>
          </a:p>
        </p:txBody>
      </p:sp>
      <p:sp>
        <p:nvSpPr>
          <p:cNvPr id="16" name="Google Shape;131;p19">
            <a:extLst>
              <a:ext uri="{FF2B5EF4-FFF2-40B4-BE49-F238E27FC236}">
                <a16:creationId xmlns:a16="http://schemas.microsoft.com/office/drawing/2014/main" id="{1AF3DC43-1A89-4513-AB63-A69A21069AEA}"/>
              </a:ext>
            </a:extLst>
          </p:cNvPr>
          <p:cNvSpPr txBox="1"/>
          <p:nvPr/>
        </p:nvSpPr>
        <p:spPr>
          <a:xfrm>
            <a:off x="377511" y="1626679"/>
            <a:ext cx="6040556" cy="2840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TEMAS DE EJECUCIÓN</a:t>
            </a:r>
          </a:p>
          <a:p>
            <a:pPr marL="800100" lvl="1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DISPONIBILIDAD</a:t>
            </a:r>
          </a:p>
          <a:p>
            <a:pPr marL="800100" lvl="1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SOVI &amp; SOCI</a:t>
            </a:r>
          </a:p>
          <a:p>
            <a:pPr marL="800100" lvl="1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EQUIPO DE FRÍO</a:t>
            </a:r>
          </a:p>
          <a:p>
            <a:pPr marL="800100" lvl="1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PRECIO</a:t>
            </a:r>
          </a:p>
          <a:p>
            <a:pPr marL="800100" lvl="1" indent="-342900">
              <a:lnSpc>
                <a:spcPct val="200000"/>
              </a:lnSpc>
              <a:buClr>
                <a:srgbClr val="000000"/>
              </a:buClr>
              <a:buSzPts val="1400"/>
              <a:buBlip>
                <a:blip r:embed="rId4"/>
              </a:buBlip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ACTIVACIÓN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ts val="1400"/>
            </a:pPr>
            <a:endParaRPr lang="es-ES" sz="2000" dirty="0">
              <a:solidFill>
                <a:schemeClr val="tx2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473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3162E-4E73-4B89-95B3-D26E5E4F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ÍNDICE DE CALIDAD DE EJECUCIÓN (ICE) 2021</a:t>
            </a: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0C26FD-B95C-4212-B74E-05055A0519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1800" dirty="0"/>
              <a:t>¿QUÉ SE VA A MEDIR?</a:t>
            </a:r>
            <a:endParaRPr lang="es-ES" sz="1800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80ECCD36-4153-4E38-BE57-F6410229C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624201"/>
              </p:ext>
            </p:extLst>
          </p:nvPr>
        </p:nvGraphicFramePr>
        <p:xfrm>
          <a:off x="959370" y="2888329"/>
          <a:ext cx="513663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8682">
                  <a:extLst>
                    <a:ext uri="{9D8B030D-6E8A-4147-A177-3AD203B41FA5}">
                      <a16:colId xmlns:a16="http://schemas.microsoft.com/office/drawing/2014/main" val="3901486774"/>
                    </a:ext>
                  </a:extLst>
                </a:gridCol>
                <a:gridCol w="1563974">
                  <a:extLst>
                    <a:ext uri="{9D8B030D-6E8A-4147-A177-3AD203B41FA5}">
                      <a16:colId xmlns:a16="http://schemas.microsoft.com/office/drawing/2014/main" val="494937203"/>
                    </a:ext>
                  </a:extLst>
                </a:gridCol>
                <a:gridCol w="1563974">
                  <a:extLst>
                    <a:ext uri="{9D8B030D-6E8A-4147-A177-3AD203B41FA5}">
                      <a16:colId xmlns:a16="http://schemas.microsoft.com/office/drawing/2014/main" val="3459443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TRADICIONAL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MODERNO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793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DISPONIBILIDAD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25%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9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SOVI &amp; SOCI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40%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243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EQUIPOS DE FRÍO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10%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833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PRECIOS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5%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167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ACTIVACIÓN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20%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69616"/>
                  </a:ext>
                </a:extLst>
              </a:tr>
            </a:tbl>
          </a:graphicData>
        </a:graphic>
      </p:graphicFrame>
      <p:sp>
        <p:nvSpPr>
          <p:cNvPr id="15" name="Google Shape;131;p19">
            <a:extLst>
              <a:ext uri="{FF2B5EF4-FFF2-40B4-BE49-F238E27FC236}">
                <a16:creationId xmlns:a16="http://schemas.microsoft.com/office/drawing/2014/main" id="{B45D0B4F-45C1-46C6-97D3-9C30F6CFD43A}"/>
              </a:ext>
            </a:extLst>
          </p:cNvPr>
          <p:cNvSpPr txBox="1"/>
          <p:nvPr/>
        </p:nvSpPr>
        <p:spPr>
          <a:xfrm>
            <a:off x="377511" y="1530853"/>
            <a:ext cx="6040556" cy="115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2000" b="1" dirty="0">
                <a:solidFill>
                  <a:schemeClr val="tx2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TEMAS DE EJECUCIÓN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ts val="1400"/>
            </a:pPr>
            <a:endParaRPr lang="es-ES" sz="1100" dirty="0">
              <a:solidFill>
                <a:schemeClr val="accent1"/>
              </a:solidFill>
              <a:latin typeface="TCCC-UnityText" panose="020B0505030303020204" pitchFamily="34" charset="0"/>
              <a:ea typeface="Montserrat"/>
              <a:cs typeface="Montserrat"/>
              <a:sym typeface="Montserrat"/>
            </a:endParaRPr>
          </a:p>
          <a:p>
            <a:pPr lvl="1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ES" sz="2000" dirty="0">
                <a:solidFill>
                  <a:schemeClr val="accent1"/>
                </a:solidFill>
                <a:latin typeface="TCCC-UnityText" panose="020B0505030303020204" pitchFamily="34" charset="0"/>
                <a:ea typeface="Montserrat"/>
                <a:cs typeface="Montserrat"/>
                <a:sym typeface="Montserrat"/>
              </a:rPr>
              <a:t>PESOS POR CANAL</a:t>
            </a:r>
          </a:p>
        </p:txBody>
      </p:sp>
      <p:pic>
        <p:nvPicPr>
          <p:cNvPr id="13" name="Google Shape;98;p17">
            <a:extLst>
              <a:ext uri="{FF2B5EF4-FFF2-40B4-BE49-F238E27FC236}">
                <a16:creationId xmlns:a16="http://schemas.microsoft.com/office/drawing/2014/main" id="{E3AD9EDD-6A10-4E8A-9713-201AE05B1F43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371" t="25571" r="78292" b="14856"/>
          <a:stretch/>
        </p:blipFill>
        <p:spPr>
          <a:xfrm>
            <a:off x="8314658" y="2611039"/>
            <a:ext cx="1155677" cy="28513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Lágrima 13">
            <a:extLst>
              <a:ext uri="{FF2B5EF4-FFF2-40B4-BE49-F238E27FC236}">
                <a16:creationId xmlns:a16="http://schemas.microsoft.com/office/drawing/2014/main" id="{53C46401-3FCF-44F3-9079-9C059B8D62CB}"/>
              </a:ext>
            </a:extLst>
          </p:cNvPr>
          <p:cNvSpPr/>
          <p:nvPr/>
        </p:nvSpPr>
        <p:spPr>
          <a:xfrm rot="6754913">
            <a:off x="8475460" y="1903269"/>
            <a:ext cx="474451" cy="474451"/>
          </a:xfrm>
          <a:prstGeom prst="teardrop">
            <a:avLst>
              <a:gd name="adj" fmla="val 112432"/>
            </a:avLst>
          </a:prstGeom>
          <a:solidFill>
            <a:srgbClr val="CC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6" name="Lágrima 15">
            <a:extLst>
              <a:ext uri="{FF2B5EF4-FFF2-40B4-BE49-F238E27FC236}">
                <a16:creationId xmlns:a16="http://schemas.microsoft.com/office/drawing/2014/main" id="{C8CA2997-1244-4A50-B6C0-1AC1EB53E753}"/>
              </a:ext>
            </a:extLst>
          </p:cNvPr>
          <p:cNvSpPr/>
          <p:nvPr/>
        </p:nvSpPr>
        <p:spPr>
          <a:xfrm rot="10495145">
            <a:off x="9106186" y="1792613"/>
            <a:ext cx="203481" cy="203481"/>
          </a:xfrm>
          <a:prstGeom prst="teardrop">
            <a:avLst>
              <a:gd name="adj" fmla="val 1124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8" name="Lágrima 17">
            <a:extLst>
              <a:ext uri="{FF2B5EF4-FFF2-40B4-BE49-F238E27FC236}">
                <a16:creationId xmlns:a16="http://schemas.microsoft.com/office/drawing/2014/main" id="{4D7AB04F-6F14-4273-A89A-1501603CDEE0}"/>
              </a:ext>
            </a:extLst>
          </p:cNvPr>
          <p:cNvSpPr/>
          <p:nvPr/>
        </p:nvSpPr>
        <p:spPr>
          <a:xfrm rot="1361808">
            <a:off x="8450460" y="2428744"/>
            <a:ext cx="207872" cy="207872"/>
          </a:xfrm>
          <a:prstGeom prst="teardrop">
            <a:avLst>
              <a:gd name="adj" fmla="val 112432"/>
            </a:avLst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9" name="Lágrima 18">
            <a:extLst>
              <a:ext uri="{FF2B5EF4-FFF2-40B4-BE49-F238E27FC236}">
                <a16:creationId xmlns:a16="http://schemas.microsoft.com/office/drawing/2014/main" id="{03252C9D-941B-4952-9BEC-9145182A895B}"/>
              </a:ext>
            </a:extLst>
          </p:cNvPr>
          <p:cNvSpPr/>
          <p:nvPr/>
        </p:nvSpPr>
        <p:spPr>
          <a:xfrm rot="13984544">
            <a:off x="9119640" y="2457032"/>
            <a:ext cx="267469" cy="267469"/>
          </a:xfrm>
          <a:prstGeom prst="teardrop">
            <a:avLst>
              <a:gd name="adj" fmla="val 112432"/>
            </a:avLst>
          </a:prstGeom>
          <a:solidFill>
            <a:srgbClr val="F1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0" name="Lágrima 19">
            <a:extLst>
              <a:ext uri="{FF2B5EF4-FFF2-40B4-BE49-F238E27FC236}">
                <a16:creationId xmlns:a16="http://schemas.microsoft.com/office/drawing/2014/main" id="{FA212222-3D27-4A33-98B5-7830DF776178}"/>
              </a:ext>
            </a:extLst>
          </p:cNvPr>
          <p:cNvSpPr/>
          <p:nvPr/>
        </p:nvSpPr>
        <p:spPr>
          <a:xfrm rot="10636690">
            <a:off x="8988231" y="2066181"/>
            <a:ext cx="375736" cy="375736"/>
          </a:xfrm>
          <a:prstGeom prst="teardrop">
            <a:avLst>
              <a:gd name="adj" fmla="val 112432"/>
            </a:avLst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1" name="Lágrima 20">
            <a:extLst>
              <a:ext uri="{FF2B5EF4-FFF2-40B4-BE49-F238E27FC236}">
                <a16:creationId xmlns:a16="http://schemas.microsoft.com/office/drawing/2014/main" id="{6A2EC6FA-5771-48A0-AC28-171ED157F19E}"/>
              </a:ext>
            </a:extLst>
          </p:cNvPr>
          <p:cNvSpPr/>
          <p:nvPr/>
        </p:nvSpPr>
        <p:spPr>
          <a:xfrm rot="7964649">
            <a:off x="8788135" y="1597752"/>
            <a:ext cx="293552" cy="293552"/>
          </a:xfrm>
          <a:prstGeom prst="teardrop">
            <a:avLst>
              <a:gd name="adj" fmla="val 112432"/>
            </a:avLst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07646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BE4EF-62EF-4814-B3FA-F081EF74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/>
              <a:t>TEMAS DE EJECUCIÓN</a:t>
            </a:r>
          </a:p>
        </p:txBody>
      </p:sp>
    </p:spTree>
    <p:extLst>
      <p:ext uri="{BB962C8B-B14F-4D97-AF65-F5344CB8AC3E}">
        <p14:creationId xmlns:p14="http://schemas.microsoft.com/office/powerpoint/2010/main" val="116535691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plate BLANCO/Clean">
  <a:themeElements>
    <a:clrScheme name="ICE KO SLBU">
      <a:dk1>
        <a:srgbClr val="CC3333"/>
      </a:dk1>
      <a:lt1>
        <a:sysClr val="window" lastClr="FFFFFF"/>
      </a:lt1>
      <a:dk2>
        <a:srgbClr val="303030"/>
      </a:dk2>
      <a:lt2>
        <a:srgbClr val="D0D3D4"/>
      </a:lt2>
      <a:accent1>
        <a:srgbClr val="CC3333"/>
      </a:accent1>
      <a:accent2>
        <a:srgbClr val="F15A24"/>
      </a:accent2>
      <a:accent3>
        <a:srgbClr val="FBB03B"/>
      </a:accent3>
      <a:accent4>
        <a:srgbClr val="00A99D"/>
      </a:accent4>
      <a:accent5>
        <a:srgbClr val="29ABE2"/>
      </a:accent5>
      <a:accent6>
        <a:srgbClr val="93278F"/>
      </a:accent6>
      <a:hlink>
        <a:srgbClr val="00A99D"/>
      </a:hlink>
      <a:folHlink>
        <a:srgbClr val="D0D3D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ROJ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PLATE AZU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VER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PLATE AMARIL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PLATE VIOL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PLATE NARANJ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PLATE GR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23DD4E7426D048923B5D96CED7AC56" ma:contentTypeVersion="11" ma:contentTypeDescription="Crie um novo documento." ma:contentTypeScope="" ma:versionID="4ad5bfad3a0eaf35e22b733ecc13de89">
  <xsd:schema xmlns:xsd="http://www.w3.org/2001/XMLSchema" xmlns:xs="http://www.w3.org/2001/XMLSchema" xmlns:p="http://schemas.microsoft.com/office/2006/metadata/properties" xmlns:ns2="7677a802-b6cf-424d-803c-82c4c62a5b87" xmlns:ns3="1f80bf54-7266-4450-84d0-4ba8d52d1037" targetNamespace="http://schemas.microsoft.com/office/2006/metadata/properties" ma:root="true" ma:fieldsID="cadba62047c9cf789da80bc53d5b5e5e" ns2:_="" ns3:_="">
    <xsd:import namespace="7677a802-b6cf-424d-803c-82c4c62a5b87"/>
    <xsd:import namespace="1f80bf54-7266-4450-84d0-4ba8d52d10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7a802-b6cf-424d-803c-82c4c62a5b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0bf54-7266-4450-84d0-4ba8d52d103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f80bf54-7266-4450-84d0-4ba8d52d1037">
      <UserInfo>
        <DisplayName>Eduardo  Vieira</DisplayName>
        <AccountId>16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ABEA54E-550E-4CE1-ABB6-982C93E9C89F}">
  <ds:schemaRefs>
    <ds:schemaRef ds:uri="1f80bf54-7266-4450-84d0-4ba8d52d1037"/>
    <ds:schemaRef ds:uri="7677a802-b6cf-424d-803c-82c4c62a5b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0B9FBC5-45EA-4CDE-B378-268F158CB1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395045-5776-4CE9-9BF5-D78F1E65EF4A}">
  <ds:schemaRefs>
    <ds:schemaRef ds:uri="1f80bf54-7266-4450-84d0-4ba8d52d103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3319</Words>
  <Application>Microsoft Office PowerPoint</Application>
  <PresentationFormat>Panorámica</PresentationFormat>
  <Paragraphs>589</Paragraphs>
  <Slides>32</Slides>
  <Notes>5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32</vt:i4>
      </vt:variant>
    </vt:vector>
  </HeadingPairs>
  <TitlesOfParts>
    <vt:vector size="46" baseType="lpstr">
      <vt:lpstr>TCCC-UnityText</vt:lpstr>
      <vt:lpstr>Montserrat</vt:lpstr>
      <vt:lpstr>Wingdings</vt:lpstr>
      <vt:lpstr>Arial</vt:lpstr>
      <vt:lpstr>Calibri</vt:lpstr>
      <vt:lpstr>TCCC-UnityHeadline</vt:lpstr>
      <vt:lpstr>Template BLANCO/Clean</vt:lpstr>
      <vt:lpstr>Template ROJO</vt:lpstr>
      <vt:lpstr>TEMPLATE AZUL</vt:lpstr>
      <vt:lpstr>TEMPLATE VERDE</vt:lpstr>
      <vt:lpstr>TEMPLATE AMARILLO</vt:lpstr>
      <vt:lpstr>TEMPLATE VIOLETA</vt:lpstr>
      <vt:lpstr>TEMPLATE NARANJA</vt:lpstr>
      <vt:lpstr>TEMPLATE GRIS</vt:lpstr>
      <vt:lpstr>ÍNDICE DE CALIDAD DE EJECUCIÓN</vt:lpstr>
      <vt:lpstr>Presentación de PowerPoint</vt:lpstr>
      <vt:lpstr>ICE KO SLBU 2021</vt:lpstr>
      <vt:lpstr>PROCESOS Y PROGRAMAS DE EJECUCIÓN</vt:lpstr>
      <vt:lpstr>ÍNDICE DE CALIDAD DE EJECUCIÓN (ICE) 2021</vt:lpstr>
      <vt:lpstr>ÍNDICE DE CALIDAD DE EJECUCIÓN (ICE) 2021</vt:lpstr>
      <vt:lpstr>ÍNDICE DE CALIDAD DE EJECUCIÓN (ICE) 2021</vt:lpstr>
      <vt:lpstr>ÍNDICE DE CALIDAD DE EJECUCIÓN (ICE) 2021</vt:lpstr>
      <vt:lpstr>TEMAS DE EJECUCIÓN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CANAL TRADICIONAL CRITERIOS</vt:lpstr>
      <vt:lpstr>ÍNDICE DE CALIDAD DE EJECUCIÓN (ICE) 2021</vt:lpstr>
      <vt:lpstr>ÍNDICE DE CALIDAD DE EJECUCIÓN (ICE) 2021</vt:lpstr>
      <vt:lpstr>ÍNDICE DE CALIDAD DE EJECUCIÓN (ICE) 2021</vt:lpstr>
      <vt:lpstr>ÍNDICE DE CALIDAD DE EJECUCIÓN (ICE) 2021</vt:lpstr>
      <vt:lpstr>ÍNDICE DE CALIDAD DE EJECUCIÓN (ICE) 2021</vt:lpstr>
      <vt:lpstr>Presentación de PowerPoint</vt:lpstr>
      <vt:lpstr>Presentación de PowerPoint</vt:lpstr>
      <vt:lpstr>CANAL MODERNO CRITERIOS</vt:lpstr>
      <vt:lpstr>ÍNDICE DE CALIDAD DE EJECUCIÓN (ICE) 2021</vt:lpstr>
      <vt:lpstr>ÍNDICE DE CALIDAD DE EJECUCIÓN (ICE) 2021</vt:lpstr>
      <vt:lpstr>ÍNDICE DE CALIDAD DE EJECUCIÓN (ICE) 2021</vt:lpstr>
      <vt:lpstr>Presentación de PowerPoint</vt:lpstr>
      <vt:lpstr>PROCESAMIENTO DEL ICE</vt:lpstr>
      <vt:lpstr>FLUJO DE PROCESAMIENTO DEL ICE</vt:lpstr>
      <vt:lpstr>PLATAFORMA ONLINE “EJECUCIÓN COCA-COLA”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ÍNDICE DE CALIDAD DE EJECUCIÓN</dc:title>
  <dc:creator>Patricia Costa</dc:creator>
  <cp:lastModifiedBy>Patricia Costa</cp:lastModifiedBy>
  <cp:revision>4</cp:revision>
  <dcterms:created xsi:type="dcterms:W3CDTF">2020-12-15T15:18:48Z</dcterms:created>
  <dcterms:modified xsi:type="dcterms:W3CDTF">2020-12-22T16:38:22Z</dcterms:modified>
</cp:coreProperties>
</file>